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61" r:id="rId2"/>
    <p:sldId id="452" r:id="rId3"/>
    <p:sldId id="453" r:id="rId4"/>
    <p:sldId id="454" r:id="rId5"/>
    <p:sldId id="455" r:id="rId6"/>
    <p:sldId id="456" r:id="rId7"/>
    <p:sldId id="457" r:id="rId8"/>
    <p:sldId id="449" r:id="rId9"/>
    <p:sldId id="458" r:id="rId10"/>
    <p:sldId id="431" r:id="rId11"/>
    <p:sldId id="447" r:id="rId12"/>
    <p:sldId id="448" r:id="rId13"/>
    <p:sldId id="432" r:id="rId14"/>
    <p:sldId id="460" r:id="rId15"/>
    <p:sldId id="446" r:id="rId16"/>
    <p:sldId id="391" r:id="rId17"/>
    <p:sldId id="428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550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C8916-E792-4A99-96B1-13CA6FE1CC3D}" type="datetimeFigureOut">
              <a:rPr lang="nl-BE" smtClean="0"/>
              <a:t>26/07/2022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F1F6-D607-4593-88D8-29F9C364A4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44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707D-CAF6-4691-AFEE-FCF0D8145C2E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904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21657-3EF2-46CD-8E80-D6DF9A04FA0E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88573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46FED-1053-4AD3-A764-F851966E7249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0404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59BC2-D1C4-4A76-88E5-CC8F1AFA3600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9163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17FAB-1262-4702-93C4-22964DA8D699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9538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AFD9-38A5-4807-8AAB-E5B7C5441275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7358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0DBEE-8D73-4D5F-A41F-DAD1BF2A2745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786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4E15-AEBF-4C55-9AF5-DE34C6461B4E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831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D47B-3401-44F9-BA33-2E2E92177787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422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8EC65-2E8F-4806-9AC6-0E18A09135CF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9505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504E0-AE8B-4FAB-889D-AB4112ED8EEE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0220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Click to edit Master text styles</a:t>
            </a:r>
          </a:p>
          <a:p>
            <a:pPr lvl="1"/>
            <a:r>
              <a:rPr lang="nl-NL" altLang="nl-BE"/>
              <a:t>Second level</a:t>
            </a:r>
          </a:p>
          <a:p>
            <a:pPr lvl="2"/>
            <a:r>
              <a:rPr lang="nl-NL" altLang="nl-BE"/>
              <a:t>Third level</a:t>
            </a:r>
          </a:p>
          <a:p>
            <a:pPr lvl="3"/>
            <a:r>
              <a:rPr lang="nl-NL" altLang="nl-BE"/>
              <a:t>Fourth level</a:t>
            </a:r>
          </a:p>
          <a:p>
            <a:pPr lvl="4"/>
            <a:r>
              <a:rPr lang="nl-NL" altLang="nl-B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DD902E-6C8F-44E0-A5E4-CD23E716D446}" type="slidenum">
              <a:rPr lang="nl-NL" altLang="nl-BE"/>
              <a:pPr/>
              <a:t>‹#›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15.doc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85086"/>
              </p:ext>
            </p:extLst>
          </p:nvPr>
        </p:nvGraphicFramePr>
        <p:xfrm>
          <a:off x="125413" y="192088"/>
          <a:ext cx="8893175" cy="575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3108" imgH="5748447" progId="Word.Document.12">
                  <p:embed/>
                </p:oleObj>
              </mc:Choice>
              <mc:Fallback>
                <p:oleObj name="Document" r:id="rId2" imgW="8893108" imgH="57484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13" y="192088"/>
                        <a:ext cx="8893175" cy="575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31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04133"/>
              </p:ext>
            </p:extLst>
          </p:nvPr>
        </p:nvGraphicFramePr>
        <p:xfrm>
          <a:off x="123825" y="326355"/>
          <a:ext cx="8897938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8148" imgH="5623113" progId="Word.Document.12">
                  <p:embed/>
                </p:oleObj>
              </mc:Choice>
              <mc:Fallback>
                <p:oleObj name="Document" r:id="rId2" imgW="8898148" imgH="5623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825" y="326355"/>
                        <a:ext cx="8897938" cy="562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558694"/>
              </p:ext>
            </p:extLst>
          </p:nvPr>
        </p:nvGraphicFramePr>
        <p:xfrm>
          <a:off x="125413" y="370234"/>
          <a:ext cx="8893175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388" imgH="5506758" progId="Word.Document.12">
                  <p:embed/>
                </p:oleObj>
              </mc:Choice>
              <mc:Fallback>
                <p:oleObj name="Document" r:id="rId2" imgW="8892388" imgH="5506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13" y="370234"/>
                        <a:ext cx="8893175" cy="550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57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42054"/>
              </p:ext>
            </p:extLst>
          </p:nvPr>
        </p:nvGraphicFramePr>
        <p:xfrm>
          <a:off x="53975" y="415255"/>
          <a:ext cx="903605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35297" imgH="5533333" progId="Word.Document.8">
                  <p:embed/>
                </p:oleObj>
              </mc:Choice>
              <mc:Fallback>
                <p:oleObj name="Document" r:id="rId2" imgW="9035297" imgH="553333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75" y="415255"/>
                        <a:ext cx="9036050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56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22570"/>
              </p:ext>
            </p:extLst>
          </p:nvPr>
        </p:nvGraphicFramePr>
        <p:xfrm>
          <a:off x="125413" y="370234"/>
          <a:ext cx="8893175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388" imgH="5506758" progId="Word.Document.12">
                  <p:embed/>
                </p:oleObj>
              </mc:Choice>
              <mc:Fallback>
                <p:oleObj name="Document" r:id="rId2" imgW="8892388" imgH="5506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13" y="370234"/>
                        <a:ext cx="8893175" cy="550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544367"/>
              </p:ext>
            </p:extLst>
          </p:nvPr>
        </p:nvGraphicFramePr>
        <p:xfrm>
          <a:off x="127000" y="442242"/>
          <a:ext cx="8891588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1668" imgH="5506758" progId="Word.Document.12">
                  <p:embed/>
                </p:oleObj>
              </mc:Choice>
              <mc:Fallback>
                <p:oleObj name="Document" r:id="rId2" imgW="8891668" imgH="5506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00" y="442242"/>
                        <a:ext cx="8891588" cy="550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49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24101"/>
              </p:ext>
            </p:extLst>
          </p:nvPr>
        </p:nvGraphicFramePr>
        <p:xfrm>
          <a:off x="85725" y="404664"/>
          <a:ext cx="8974138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4462" imgH="4836639" progId="Word.Document.12">
                  <p:embed/>
                </p:oleObj>
              </mc:Choice>
              <mc:Fallback>
                <p:oleObj name="Document" r:id="rId2" imgW="8974462" imgH="48366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404664"/>
                        <a:ext cx="8974138" cy="483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384606"/>
              </p:ext>
            </p:extLst>
          </p:nvPr>
        </p:nvGraphicFramePr>
        <p:xfrm>
          <a:off x="125413" y="326355"/>
          <a:ext cx="8893175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388" imgH="5623113" progId="Word.Document.12">
                  <p:embed/>
                </p:oleObj>
              </mc:Choice>
              <mc:Fallback>
                <p:oleObj name="Document" r:id="rId2" imgW="8892388" imgH="5623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13" y="326355"/>
                        <a:ext cx="8893175" cy="562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85302"/>
              </p:ext>
            </p:extLst>
          </p:nvPr>
        </p:nvGraphicFramePr>
        <p:xfrm>
          <a:off x="127000" y="404664"/>
          <a:ext cx="8891588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1668" imgH="5587560" progId="Word.Document.12">
                  <p:embed/>
                </p:oleObj>
              </mc:Choice>
              <mc:Fallback>
                <p:oleObj name="Document" r:id="rId2" imgW="8891668" imgH="5587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00" y="404664"/>
                        <a:ext cx="8891588" cy="55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43413"/>
              </p:ext>
            </p:extLst>
          </p:nvPr>
        </p:nvGraphicFramePr>
        <p:xfrm>
          <a:off x="85725" y="260648"/>
          <a:ext cx="8972550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479824" progId="Word.Document.12">
                  <p:embed/>
                </p:oleObj>
              </mc:Choice>
              <mc:Fallback>
                <p:oleObj name="Document" r:id="rId2" imgW="8971942" imgH="5479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260648"/>
                        <a:ext cx="8972550" cy="548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23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27166"/>
              </p:ext>
            </p:extLst>
          </p:nvPr>
        </p:nvGraphicFramePr>
        <p:xfrm>
          <a:off x="85725" y="188640"/>
          <a:ext cx="897255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623113" progId="Word.Document.12">
                  <p:embed/>
                </p:oleObj>
              </mc:Choice>
              <mc:Fallback>
                <p:oleObj name="Document" r:id="rId2" imgW="8971942" imgH="5623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188640"/>
                        <a:ext cx="8972550" cy="562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7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307358"/>
              </p:ext>
            </p:extLst>
          </p:nvPr>
        </p:nvGraphicFramePr>
        <p:xfrm>
          <a:off x="85725" y="188640"/>
          <a:ext cx="897255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744137" progId="Word.Document.12">
                  <p:embed/>
                </p:oleObj>
              </mc:Choice>
              <mc:Fallback>
                <p:oleObj name="Document" r:id="rId2" imgW="8971942" imgH="5744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188640"/>
                        <a:ext cx="8972550" cy="574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73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12797"/>
              </p:ext>
            </p:extLst>
          </p:nvPr>
        </p:nvGraphicFramePr>
        <p:xfrm>
          <a:off x="85725" y="188640"/>
          <a:ext cx="897255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423801" progId="Word.Document.12">
                  <p:embed/>
                </p:oleObj>
              </mc:Choice>
              <mc:Fallback>
                <p:oleObj name="Document" r:id="rId2" imgW="8971942" imgH="54238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188640"/>
                        <a:ext cx="8972550" cy="542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99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04024"/>
              </p:ext>
            </p:extLst>
          </p:nvPr>
        </p:nvGraphicFramePr>
        <p:xfrm>
          <a:off x="85725" y="188640"/>
          <a:ext cx="897255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521482" progId="Word.Document.12">
                  <p:embed/>
                </p:oleObj>
              </mc:Choice>
              <mc:Fallback>
                <p:oleObj name="Document" r:id="rId2" imgW="8971942" imgH="5521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188640"/>
                        <a:ext cx="8972550" cy="552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17388"/>
              </p:ext>
            </p:extLst>
          </p:nvPr>
        </p:nvGraphicFramePr>
        <p:xfrm>
          <a:off x="85725" y="188640"/>
          <a:ext cx="8972550" cy="552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1942" imgH="5525792" progId="Word.Document.12">
                  <p:embed/>
                </p:oleObj>
              </mc:Choice>
              <mc:Fallback>
                <p:oleObj name="Document" r:id="rId2" imgW="8971942" imgH="5525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25" y="188640"/>
                        <a:ext cx="8972550" cy="552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9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48292"/>
              </p:ext>
            </p:extLst>
          </p:nvPr>
        </p:nvGraphicFramePr>
        <p:xfrm>
          <a:off x="127000" y="342106"/>
          <a:ext cx="8891588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1668" imgH="5391840" progId="Word.Document.12">
                  <p:embed/>
                </p:oleObj>
              </mc:Choice>
              <mc:Fallback>
                <p:oleObj name="Document" r:id="rId2" imgW="8891668" imgH="5391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00" y="342106"/>
                        <a:ext cx="8891588" cy="539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06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62581"/>
              </p:ext>
            </p:extLst>
          </p:nvPr>
        </p:nvGraphicFramePr>
        <p:xfrm>
          <a:off x="127000" y="332656"/>
          <a:ext cx="8891588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1668" imgH="3701817" progId="Word.Document.12">
                  <p:embed/>
                </p:oleObj>
              </mc:Choice>
              <mc:Fallback>
                <p:oleObj name="Document" r:id="rId2" imgW="8891668" imgH="3701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00" y="332656"/>
                        <a:ext cx="8891588" cy="370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8608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0</Words>
  <PresentationFormat>On-screen Show (4:3)</PresentationFormat>
  <Paragraphs>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Default Design</vt:lpstr>
      <vt:lpstr>Microsoft Word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2006-10-25T17:46:01Z</dcterms:created>
  <dcterms:modified xsi:type="dcterms:W3CDTF">2022-07-26T11:34:24Z</dcterms:modified>
</cp:coreProperties>
</file>