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6654800" cy="9175750"/>
  <p:notesSz cx="6654800" cy="91757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100"/>
    <p:restoredTop sz="94719"/>
  </p:normalViewPr>
  <p:slideViewPr>
    <p:cSldViewPr>
      <p:cViewPr varScale="1">
        <p:scale>
          <a:sx n="147" d="100"/>
          <a:sy n="147" d="100"/>
        </p:scale>
        <p:origin x="6408" y="2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99110" y="2844482"/>
            <a:ext cx="5656580" cy="19269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998220" y="5138420"/>
            <a:ext cx="4658360" cy="2293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2/13/26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2/13/26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32740" y="2110422"/>
            <a:ext cx="2894838" cy="60559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427222" y="2110422"/>
            <a:ext cx="2894838" cy="60559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2/13/26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2/13/26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2/13/26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32740" y="367030"/>
            <a:ext cx="5989320" cy="1468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32740" y="2110422"/>
            <a:ext cx="5989320" cy="60559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262632" y="8533448"/>
            <a:ext cx="2129536" cy="458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32740" y="8533448"/>
            <a:ext cx="1530604" cy="458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2/13/26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791456" y="8533448"/>
            <a:ext cx="1530604" cy="458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uhasselt.be/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"/>
            <a:ext cx="6653530" cy="9173845"/>
            <a:chOff x="0" y="1"/>
            <a:chExt cx="6653530" cy="9173845"/>
          </a:xfrm>
        </p:grpSpPr>
        <p:sp>
          <p:nvSpPr>
            <p:cNvPr id="3" name="object 3"/>
            <p:cNvSpPr/>
            <p:nvPr/>
          </p:nvSpPr>
          <p:spPr>
            <a:xfrm>
              <a:off x="158711" y="158686"/>
              <a:ext cx="1023619" cy="8856345"/>
            </a:xfrm>
            <a:custGeom>
              <a:avLst/>
              <a:gdLst/>
              <a:ahLst/>
              <a:cxnLst/>
              <a:rect l="l" t="t" r="r" b="b"/>
              <a:pathLst>
                <a:path w="1023619" h="8856345">
                  <a:moveTo>
                    <a:pt x="1023112" y="0"/>
                  </a:moveTo>
                  <a:lnTo>
                    <a:pt x="0" y="0"/>
                  </a:lnTo>
                  <a:lnTo>
                    <a:pt x="0" y="8856002"/>
                  </a:lnTo>
                  <a:lnTo>
                    <a:pt x="1023112" y="8856002"/>
                  </a:lnTo>
                  <a:lnTo>
                    <a:pt x="1023112" y="0"/>
                  </a:lnTo>
                  <a:close/>
                </a:path>
              </a:pathLst>
            </a:custGeom>
            <a:solidFill>
              <a:srgbClr val="F049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71423" y="745502"/>
              <a:ext cx="436880" cy="835660"/>
            </a:xfrm>
            <a:custGeom>
              <a:avLst/>
              <a:gdLst/>
              <a:ahLst/>
              <a:cxnLst/>
              <a:rect l="l" t="t" r="r" b="b"/>
              <a:pathLst>
                <a:path w="436880" h="835660">
                  <a:moveTo>
                    <a:pt x="436676" y="0"/>
                  </a:moveTo>
                  <a:lnTo>
                    <a:pt x="0" y="0"/>
                  </a:lnTo>
                  <a:lnTo>
                    <a:pt x="0" y="835202"/>
                  </a:lnTo>
                  <a:lnTo>
                    <a:pt x="436676" y="835202"/>
                  </a:lnTo>
                  <a:lnTo>
                    <a:pt x="4366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50899" y="723900"/>
              <a:ext cx="1423408" cy="102337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153020" y="179221"/>
              <a:ext cx="5342255" cy="8836025"/>
            </a:xfrm>
            <a:custGeom>
              <a:avLst/>
              <a:gdLst/>
              <a:ahLst/>
              <a:cxnLst/>
              <a:rect l="l" t="t" r="r" b="b"/>
              <a:pathLst>
                <a:path w="5342255" h="8836025">
                  <a:moveTo>
                    <a:pt x="37084" y="1405077"/>
                  </a:moveTo>
                  <a:lnTo>
                    <a:pt x="0" y="1405077"/>
                  </a:lnTo>
                  <a:lnTo>
                    <a:pt x="0" y="8835466"/>
                  </a:lnTo>
                  <a:lnTo>
                    <a:pt x="37084" y="8835466"/>
                  </a:lnTo>
                  <a:lnTo>
                    <a:pt x="37084" y="1405077"/>
                  </a:lnTo>
                  <a:close/>
                </a:path>
                <a:path w="5342255" h="8836025">
                  <a:moveTo>
                    <a:pt x="65163" y="0"/>
                  </a:moveTo>
                  <a:lnTo>
                    <a:pt x="28079" y="0"/>
                  </a:lnTo>
                  <a:lnTo>
                    <a:pt x="28079" y="1001877"/>
                  </a:lnTo>
                  <a:lnTo>
                    <a:pt x="65163" y="1001877"/>
                  </a:lnTo>
                  <a:lnTo>
                    <a:pt x="65163" y="0"/>
                  </a:lnTo>
                  <a:close/>
                </a:path>
                <a:path w="5342255" h="8836025">
                  <a:moveTo>
                    <a:pt x="5341671" y="7300747"/>
                  </a:moveTo>
                  <a:lnTo>
                    <a:pt x="994283" y="7300747"/>
                  </a:lnTo>
                  <a:lnTo>
                    <a:pt x="994283" y="7337819"/>
                  </a:lnTo>
                  <a:lnTo>
                    <a:pt x="5341671" y="7337819"/>
                  </a:lnTo>
                  <a:lnTo>
                    <a:pt x="5341671" y="7300747"/>
                  </a:lnTo>
                  <a:close/>
                </a:path>
              </a:pathLst>
            </a:custGeom>
            <a:solidFill>
              <a:srgbClr val="02030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1"/>
              <a:ext cx="266700" cy="9173845"/>
            </a:xfrm>
            <a:custGeom>
              <a:avLst/>
              <a:gdLst/>
              <a:ahLst/>
              <a:cxnLst/>
              <a:rect l="l" t="t" r="r" b="b"/>
              <a:pathLst>
                <a:path w="266700" h="9173845">
                  <a:moveTo>
                    <a:pt x="190500" y="266700"/>
                  </a:moveTo>
                  <a:lnTo>
                    <a:pt x="0" y="266700"/>
                  </a:lnTo>
                </a:path>
                <a:path w="266700" h="9173845">
                  <a:moveTo>
                    <a:pt x="190500" y="8906700"/>
                  </a:moveTo>
                  <a:lnTo>
                    <a:pt x="0" y="8906700"/>
                  </a:lnTo>
                </a:path>
                <a:path w="266700" h="9173845">
                  <a:moveTo>
                    <a:pt x="266700" y="190500"/>
                  </a:moveTo>
                  <a:lnTo>
                    <a:pt x="266700" y="0"/>
                  </a:lnTo>
                </a:path>
                <a:path w="266700" h="9173845">
                  <a:moveTo>
                    <a:pt x="266700" y="8982900"/>
                  </a:moveTo>
                  <a:lnTo>
                    <a:pt x="266700" y="9173400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"/>
              <a:ext cx="6653530" cy="9173845"/>
            </a:xfrm>
            <a:custGeom>
              <a:avLst/>
              <a:gdLst/>
              <a:ahLst/>
              <a:cxnLst/>
              <a:rect l="l" t="t" r="r" b="b"/>
              <a:pathLst>
                <a:path w="6653530" h="9173845">
                  <a:moveTo>
                    <a:pt x="190500" y="266700"/>
                  </a:moveTo>
                  <a:lnTo>
                    <a:pt x="0" y="266700"/>
                  </a:lnTo>
                </a:path>
                <a:path w="6653530" h="9173845">
                  <a:moveTo>
                    <a:pt x="6462903" y="266700"/>
                  </a:moveTo>
                  <a:lnTo>
                    <a:pt x="6653403" y="266700"/>
                  </a:lnTo>
                </a:path>
                <a:path w="6653530" h="9173845">
                  <a:moveTo>
                    <a:pt x="190500" y="8906700"/>
                  </a:moveTo>
                  <a:lnTo>
                    <a:pt x="0" y="8906700"/>
                  </a:lnTo>
                </a:path>
                <a:path w="6653530" h="9173845">
                  <a:moveTo>
                    <a:pt x="6462903" y="8906700"/>
                  </a:moveTo>
                  <a:lnTo>
                    <a:pt x="6653403" y="8906700"/>
                  </a:lnTo>
                </a:path>
                <a:path w="6653530" h="9173845">
                  <a:moveTo>
                    <a:pt x="266700" y="190500"/>
                  </a:moveTo>
                  <a:lnTo>
                    <a:pt x="266700" y="0"/>
                  </a:lnTo>
                </a:path>
                <a:path w="6653530" h="9173845">
                  <a:moveTo>
                    <a:pt x="266700" y="8982900"/>
                  </a:moveTo>
                  <a:lnTo>
                    <a:pt x="266700" y="9173400"/>
                  </a:lnTo>
                </a:path>
                <a:path w="6653530" h="9173845">
                  <a:moveTo>
                    <a:pt x="6386703" y="190500"/>
                  </a:moveTo>
                  <a:lnTo>
                    <a:pt x="6386703" y="0"/>
                  </a:lnTo>
                </a:path>
                <a:path w="6653530" h="9173845">
                  <a:moveTo>
                    <a:pt x="6386703" y="8982900"/>
                  </a:moveTo>
                  <a:lnTo>
                    <a:pt x="6386703" y="917340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2134609" y="7638244"/>
            <a:ext cx="59563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04937"/>
                </a:solidFill>
                <a:latin typeface="Verdana"/>
                <a:cs typeface="Verdana"/>
              </a:rPr>
              <a:t>Promoters:</a:t>
            </a:r>
            <a:endParaRPr sz="800" dirty="0">
              <a:latin typeface="Verdana"/>
              <a:cs typeface="Verdan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099799" y="7595065"/>
            <a:ext cx="2842912" cy="3377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>
              <a:lnSpc>
                <a:spcPct val="135400"/>
              </a:lnSpc>
              <a:spcBef>
                <a:spcPts val="100"/>
              </a:spcBef>
            </a:pPr>
            <a:r>
              <a:rPr sz="800" dirty="0">
                <a:latin typeface="Verdana"/>
                <a:cs typeface="Verdana"/>
              </a:rPr>
              <a:t>Prof.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Dr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...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|</a:t>
            </a:r>
            <a:r>
              <a:rPr sz="800" spc="-10" dirty="0">
                <a:latin typeface="Verdana"/>
                <a:cs typeface="Verdana"/>
              </a:rPr>
              <a:t> UHasselt </a:t>
            </a:r>
            <a:endParaRPr lang="fr-FR" sz="800" spc="-10" dirty="0">
              <a:latin typeface="Verdana"/>
              <a:cs typeface="Verdana"/>
            </a:endParaRPr>
          </a:p>
          <a:p>
            <a:pPr marL="12700" marR="5080" indent="-635">
              <a:lnSpc>
                <a:spcPct val="135400"/>
              </a:lnSpc>
              <a:spcBef>
                <a:spcPts val="100"/>
              </a:spcBef>
            </a:pPr>
            <a:r>
              <a:rPr sz="800" dirty="0">
                <a:latin typeface="Verdana"/>
                <a:cs typeface="Verdana"/>
              </a:rPr>
              <a:t>Prof.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Dr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...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|</a:t>
            </a:r>
            <a:r>
              <a:rPr sz="800" spc="-10" dirty="0">
                <a:latin typeface="Verdana"/>
                <a:cs typeface="Verdana"/>
              </a:rPr>
              <a:t> </a:t>
            </a:r>
            <a:r>
              <a:rPr lang="fr-FR" sz="800" spc="-10" dirty="0" err="1">
                <a:latin typeface="Verdana"/>
                <a:cs typeface="Verdana"/>
              </a:rPr>
              <a:t>add</a:t>
            </a:r>
            <a:r>
              <a:rPr lang="fr-FR" sz="800" spc="-10" dirty="0">
                <a:latin typeface="Verdana"/>
                <a:cs typeface="Verdana"/>
              </a:rPr>
              <a:t> </a:t>
            </a:r>
            <a:r>
              <a:rPr lang="nl-BE" sz="800" spc="-10" dirty="0">
                <a:latin typeface="Verdana"/>
                <a:cs typeface="Verdana"/>
              </a:rPr>
              <a:t>affiliation</a:t>
            </a:r>
            <a:endParaRPr sz="800" dirty="0">
              <a:latin typeface="Verdana"/>
              <a:cs typeface="Verdan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134609" y="8133544"/>
            <a:ext cx="77597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04937"/>
                </a:solidFill>
                <a:latin typeface="Verdana"/>
                <a:cs typeface="Verdana"/>
              </a:rPr>
              <a:t>Co-promoters: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099808" y="8090365"/>
            <a:ext cx="2742191" cy="3377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5400"/>
              </a:lnSpc>
              <a:spcBef>
                <a:spcPts val="100"/>
              </a:spcBef>
            </a:pPr>
            <a:r>
              <a:rPr sz="800" dirty="0">
                <a:latin typeface="Verdana"/>
                <a:cs typeface="Verdana"/>
              </a:rPr>
              <a:t>Prof.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Dr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...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|</a:t>
            </a:r>
            <a:r>
              <a:rPr sz="800" spc="-10" dirty="0">
                <a:latin typeface="Verdana"/>
                <a:cs typeface="Verdana"/>
              </a:rPr>
              <a:t> </a:t>
            </a:r>
            <a:r>
              <a:rPr lang="fr-FR" sz="800" spc="-10" dirty="0" err="1">
                <a:latin typeface="Verdana"/>
                <a:cs typeface="Verdana"/>
              </a:rPr>
              <a:t>add</a:t>
            </a:r>
            <a:r>
              <a:rPr lang="fr-FR" sz="800" spc="-10" dirty="0">
                <a:latin typeface="Verdana"/>
                <a:cs typeface="Verdana"/>
              </a:rPr>
              <a:t> </a:t>
            </a:r>
            <a:r>
              <a:rPr lang="nl-BE" sz="800" spc="-10" dirty="0">
                <a:latin typeface="Verdana"/>
                <a:cs typeface="Verdana"/>
              </a:rPr>
              <a:t>affiliation</a:t>
            </a:r>
            <a:endParaRPr lang="fr-FR" sz="800" spc="-10" dirty="0">
              <a:latin typeface="Verdana"/>
              <a:cs typeface="Verdana"/>
            </a:endParaRPr>
          </a:p>
          <a:p>
            <a:pPr marL="12700" marR="5080">
              <a:lnSpc>
                <a:spcPct val="135400"/>
              </a:lnSpc>
              <a:spcBef>
                <a:spcPts val="100"/>
              </a:spcBef>
            </a:pPr>
            <a:r>
              <a:rPr sz="800" dirty="0">
                <a:latin typeface="Verdana"/>
                <a:cs typeface="Verdana"/>
              </a:rPr>
              <a:t>Prof.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Dr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...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|</a:t>
            </a:r>
            <a:r>
              <a:rPr sz="800" spc="-10" dirty="0">
                <a:latin typeface="Verdana"/>
                <a:cs typeface="Verdana"/>
              </a:rPr>
              <a:t> </a:t>
            </a:r>
            <a:r>
              <a:rPr lang="fr-FR" sz="800" spc="-10" dirty="0" err="1">
                <a:latin typeface="Verdana"/>
                <a:cs typeface="Verdana"/>
              </a:rPr>
              <a:t>add</a:t>
            </a:r>
            <a:r>
              <a:rPr lang="fr-FR" sz="800" spc="-10" dirty="0">
                <a:latin typeface="Verdana"/>
                <a:cs typeface="Verdana"/>
              </a:rPr>
              <a:t> </a:t>
            </a:r>
            <a:r>
              <a:rPr lang="nl-BE" sz="800" spc="-10" dirty="0">
                <a:latin typeface="Verdana"/>
                <a:cs typeface="Verdana"/>
              </a:rPr>
              <a:t>affiliation</a:t>
            </a:r>
            <a:endParaRPr sz="800" dirty="0">
              <a:latin typeface="Verdana"/>
              <a:cs typeface="Verdan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563928" y="700402"/>
            <a:ext cx="4378784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F04937"/>
                </a:solidFill>
                <a:latin typeface="Verdana"/>
                <a:cs typeface="Verdana"/>
              </a:rPr>
              <a:t>202</a:t>
            </a:r>
            <a:r>
              <a:rPr lang="nl-BE" sz="1000" dirty="0">
                <a:solidFill>
                  <a:srgbClr val="F04937"/>
                </a:solidFill>
                <a:latin typeface="Verdana"/>
                <a:cs typeface="Verdana"/>
              </a:rPr>
              <a:t>6 </a:t>
            </a:r>
            <a:r>
              <a:rPr sz="1000" dirty="0">
                <a:latin typeface="Verdana"/>
                <a:cs typeface="Verdana"/>
              </a:rPr>
              <a:t>|</a:t>
            </a:r>
            <a:r>
              <a:rPr sz="1000" spc="-45" dirty="0"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F04937"/>
                </a:solidFill>
                <a:latin typeface="Verdana"/>
                <a:cs typeface="Verdana"/>
              </a:rPr>
              <a:t>Faculty</a:t>
            </a:r>
            <a:r>
              <a:rPr sz="1000" spc="-40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F04937"/>
                </a:solidFill>
                <a:latin typeface="Verdana"/>
                <a:cs typeface="Verdana"/>
              </a:rPr>
              <a:t>of</a:t>
            </a:r>
            <a:r>
              <a:rPr sz="1000" spc="-45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sz="1000" spc="-20" dirty="0">
                <a:solidFill>
                  <a:srgbClr val="F04937"/>
                </a:solidFill>
                <a:latin typeface="Verdana"/>
                <a:cs typeface="Verdana"/>
              </a:rPr>
              <a:t>....</a:t>
            </a:r>
            <a:endParaRPr sz="1000" dirty="0">
              <a:latin typeface="Verdana"/>
              <a:cs typeface="Verdan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134608" y="4170643"/>
            <a:ext cx="2430145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F04937"/>
                </a:solidFill>
                <a:latin typeface="Verdana"/>
                <a:cs typeface="Verdana"/>
              </a:rPr>
              <a:t>DOCTORAL</a:t>
            </a:r>
            <a:r>
              <a:rPr sz="1400" spc="-90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sz="1400" spc="-10" dirty="0">
                <a:solidFill>
                  <a:srgbClr val="F04937"/>
                </a:solidFill>
                <a:latin typeface="Verdana"/>
                <a:cs typeface="Verdana"/>
              </a:rPr>
              <a:t>DISSERTATION</a:t>
            </a:r>
            <a:endParaRPr sz="1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000" spc="-25" dirty="0">
                <a:latin typeface="Verdana"/>
                <a:cs typeface="Verdana"/>
              </a:rPr>
              <a:t>...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134608" y="2305758"/>
            <a:ext cx="31946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latin typeface="Verdana"/>
                <a:cs typeface="Verdana"/>
              </a:rPr>
              <a:t>Doctoral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dissertation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submitted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to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obtain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the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degree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spc="-25" dirty="0">
                <a:latin typeface="Verdana"/>
                <a:cs typeface="Verdana"/>
              </a:rPr>
              <a:t>of </a:t>
            </a:r>
            <a:r>
              <a:rPr sz="900" dirty="0">
                <a:latin typeface="Verdana"/>
                <a:cs typeface="Verdana"/>
              </a:rPr>
              <a:t>Doctor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of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...,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to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be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defended</a:t>
            </a:r>
            <a:r>
              <a:rPr sz="900" spc="-25" dirty="0">
                <a:latin typeface="Verdana"/>
                <a:cs typeface="Verdana"/>
              </a:rPr>
              <a:t> by</a:t>
            </a:r>
            <a:endParaRPr sz="900">
              <a:latin typeface="Verdana"/>
              <a:cs typeface="Verdan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134608" y="2816682"/>
            <a:ext cx="233679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25" dirty="0">
                <a:solidFill>
                  <a:srgbClr val="F04937"/>
                </a:solidFill>
                <a:latin typeface="Verdana"/>
                <a:cs typeface="Verdana"/>
              </a:rPr>
              <a:t>...</a:t>
            </a:r>
            <a:endParaRPr sz="1500">
              <a:latin typeface="Verdana"/>
              <a:cs typeface="Verdana"/>
            </a:endParaRPr>
          </a:p>
        </p:txBody>
      </p:sp>
      <p:sp>
        <p:nvSpPr>
          <p:cNvPr id="18" name="Rechthoek 17">
            <a:extLst>
              <a:ext uri="{FF2B5EF4-FFF2-40B4-BE49-F238E27FC236}">
                <a16:creationId xmlns:a16="http://schemas.microsoft.com/office/drawing/2014/main" id="{D79EDFA0-52BA-6CB7-93E8-9EE848D850D1}"/>
              </a:ext>
            </a:extLst>
          </p:cNvPr>
          <p:cNvSpPr/>
          <p:nvPr/>
        </p:nvSpPr>
        <p:spPr>
          <a:xfrm>
            <a:off x="4196806" y="1158875"/>
            <a:ext cx="1745905" cy="58840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Plaats hier het logo van de partneruniversiteit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6654800" cy="9175750"/>
          </a:xfrm>
          <a:custGeom>
            <a:avLst/>
            <a:gdLst/>
            <a:ahLst/>
            <a:cxnLst/>
            <a:rect l="l" t="t" r="r" b="b"/>
            <a:pathLst>
              <a:path w="6336030" h="8856345">
                <a:moveTo>
                  <a:pt x="6335991" y="0"/>
                </a:moveTo>
                <a:lnTo>
                  <a:pt x="0" y="0"/>
                </a:lnTo>
                <a:lnTo>
                  <a:pt x="0" y="8856002"/>
                </a:lnTo>
                <a:lnTo>
                  <a:pt x="6335991" y="8856002"/>
                </a:lnTo>
                <a:lnTo>
                  <a:pt x="6335991" y="0"/>
                </a:lnTo>
                <a:close/>
              </a:path>
            </a:pathLst>
          </a:custGeom>
          <a:solidFill>
            <a:srgbClr val="F049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381600" y="8024088"/>
            <a:ext cx="19164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9779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  <a:hlinkClick r:id="rId2"/>
              </a:rPr>
              <a:t>www.uhasselt.be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Hasselt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University</a:t>
            </a:r>
            <a:endParaRPr sz="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Martelarenlaan</a:t>
            </a:r>
            <a:r>
              <a:rPr sz="800" spc="-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42</a:t>
            </a:r>
            <a:r>
              <a:rPr sz="800" spc="-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|</a:t>
            </a:r>
            <a:r>
              <a:rPr sz="800" spc="-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BE-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3500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Hasselt</a:t>
            </a:r>
            <a:endParaRPr sz="800">
              <a:latin typeface="Verdana"/>
              <a:cs typeface="Verdana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23900" y="7329161"/>
            <a:ext cx="1558273" cy="1120339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0" y="258763"/>
            <a:ext cx="190500" cy="15875"/>
            <a:chOff x="0" y="258763"/>
            <a:chExt cx="190500" cy="15875"/>
          </a:xfrm>
        </p:grpSpPr>
        <p:sp>
          <p:nvSpPr>
            <p:cNvPr id="6" name="object 6"/>
            <p:cNvSpPr/>
            <p:nvPr/>
          </p:nvSpPr>
          <p:spPr>
            <a:xfrm>
              <a:off x="0" y="266701"/>
              <a:ext cx="190500" cy="0"/>
            </a:xfrm>
            <a:custGeom>
              <a:avLst/>
              <a:gdLst/>
              <a:ahLst/>
              <a:cxnLst/>
              <a:rect l="l" t="t" r="r" b="b"/>
              <a:pathLst>
                <a:path w="190500">
                  <a:moveTo>
                    <a:pt x="190500" y="0"/>
                  </a:moveTo>
                  <a:lnTo>
                    <a:pt x="0" y="0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266701"/>
              <a:ext cx="190500" cy="0"/>
            </a:xfrm>
            <a:custGeom>
              <a:avLst/>
              <a:gdLst/>
              <a:ahLst/>
              <a:cxnLst/>
              <a:rect l="l" t="t" r="r" b="b"/>
              <a:pathLst>
                <a:path w="190500">
                  <a:moveTo>
                    <a:pt x="190500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/>
          <p:cNvGrpSpPr/>
          <p:nvPr/>
        </p:nvGrpSpPr>
        <p:grpSpPr>
          <a:xfrm>
            <a:off x="6462903" y="258763"/>
            <a:ext cx="190500" cy="15875"/>
            <a:chOff x="6462903" y="258763"/>
            <a:chExt cx="190500" cy="15875"/>
          </a:xfrm>
        </p:grpSpPr>
        <p:sp>
          <p:nvSpPr>
            <p:cNvPr id="9" name="object 9"/>
            <p:cNvSpPr/>
            <p:nvPr/>
          </p:nvSpPr>
          <p:spPr>
            <a:xfrm>
              <a:off x="6462903" y="266701"/>
              <a:ext cx="190500" cy="0"/>
            </a:xfrm>
            <a:custGeom>
              <a:avLst/>
              <a:gdLst/>
              <a:ahLst/>
              <a:cxnLst/>
              <a:rect l="l" t="t" r="r" b="b"/>
              <a:pathLst>
                <a:path w="190500">
                  <a:moveTo>
                    <a:pt x="0" y="0"/>
                  </a:moveTo>
                  <a:lnTo>
                    <a:pt x="190500" y="0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462903" y="266701"/>
              <a:ext cx="190500" cy="0"/>
            </a:xfrm>
            <a:custGeom>
              <a:avLst/>
              <a:gdLst/>
              <a:ahLst/>
              <a:cxnLst/>
              <a:rect l="l" t="t" r="r" b="b"/>
              <a:pathLst>
                <a:path w="190500">
                  <a:moveTo>
                    <a:pt x="0" y="0"/>
                  </a:moveTo>
                  <a:lnTo>
                    <a:pt x="19050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0" y="8898764"/>
            <a:ext cx="190500" cy="15875"/>
            <a:chOff x="0" y="8898764"/>
            <a:chExt cx="190500" cy="15875"/>
          </a:xfrm>
        </p:grpSpPr>
        <p:sp>
          <p:nvSpPr>
            <p:cNvPr id="12" name="object 12"/>
            <p:cNvSpPr/>
            <p:nvPr/>
          </p:nvSpPr>
          <p:spPr>
            <a:xfrm>
              <a:off x="0" y="8906702"/>
              <a:ext cx="190500" cy="0"/>
            </a:xfrm>
            <a:custGeom>
              <a:avLst/>
              <a:gdLst/>
              <a:ahLst/>
              <a:cxnLst/>
              <a:rect l="l" t="t" r="r" b="b"/>
              <a:pathLst>
                <a:path w="190500">
                  <a:moveTo>
                    <a:pt x="190500" y="0"/>
                  </a:moveTo>
                  <a:lnTo>
                    <a:pt x="0" y="0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0" y="8906702"/>
              <a:ext cx="190500" cy="0"/>
            </a:xfrm>
            <a:custGeom>
              <a:avLst/>
              <a:gdLst/>
              <a:ahLst/>
              <a:cxnLst/>
              <a:rect l="l" t="t" r="r" b="b"/>
              <a:pathLst>
                <a:path w="190500">
                  <a:moveTo>
                    <a:pt x="190500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4" name="object 14"/>
          <p:cNvGrpSpPr/>
          <p:nvPr/>
        </p:nvGrpSpPr>
        <p:grpSpPr>
          <a:xfrm>
            <a:off x="6462903" y="8898764"/>
            <a:ext cx="190500" cy="15875"/>
            <a:chOff x="6462903" y="8898764"/>
            <a:chExt cx="190500" cy="15875"/>
          </a:xfrm>
        </p:grpSpPr>
        <p:sp>
          <p:nvSpPr>
            <p:cNvPr id="15" name="object 15"/>
            <p:cNvSpPr/>
            <p:nvPr/>
          </p:nvSpPr>
          <p:spPr>
            <a:xfrm>
              <a:off x="6462903" y="8906702"/>
              <a:ext cx="190500" cy="0"/>
            </a:xfrm>
            <a:custGeom>
              <a:avLst/>
              <a:gdLst/>
              <a:ahLst/>
              <a:cxnLst/>
              <a:rect l="l" t="t" r="r" b="b"/>
              <a:pathLst>
                <a:path w="190500">
                  <a:moveTo>
                    <a:pt x="0" y="0"/>
                  </a:moveTo>
                  <a:lnTo>
                    <a:pt x="190500" y="0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462903" y="8906702"/>
              <a:ext cx="190500" cy="0"/>
            </a:xfrm>
            <a:custGeom>
              <a:avLst/>
              <a:gdLst/>
              <a:ahLst/>
              <a:cxnLst/>
              <a:rect l="l" t="t" r="r" b="b"/>
              <a:pathLst>
                <a:path w="190500">
                  <a:moveTo>
                    <a:pt x="0" y="0"/>
                  </a:moveTo>
                  <a:lnTo>
                    <a:pt x="19050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7" name="object 17"/>
          <p:cNvGrpSpPr/>
          <p:nvPr/>
        </p:nvGrpSpPr>
        <p:grpSpPr>
          <a:xfrm>
            <a:off x="258762" y="1"/>
            <a:ext cx="15875" cy="190500"/>
            <a:chOff x="258762" y="1"/>
            <a:chExt cx="15875" cy="190500"/>
          </a:xfrm>
        </p:grpSpPr>
        <p:sp>
          <p:nvSpPr>
            <p:cNvPr id="18" name="object 18"/>
            <p:cNvSpPr/>
            <p:nvPr/>
          </p:nvSpPr>
          <p:spPr>
            <a:xfrm>
              <a:off x="266700" y="1"/>
              <a:ext cx="0" cy="190500"/>
            </a:xfrm>
            <a:custGeom>
              <a:avLst/>
              <a:gdLst/>
              <a:ahLst/>
              <a:cxnLst/>
              <a:rect l="l" t="t" r="r" b="b"/>
              <a:pathLst>
                <a:path h="190500">
                  <a:moveTo>
                    <a:pt x="0" y="190500"/>
                  </a:moveTo>
                  <a:lnTo>
                    <a:pt x="0" y="0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66700" y="1"/>
              <a:ext cx="0" cy="190500"/>
            </a:xfrm>
            <a:custGeom>
              <a:avLst/>
              <a:gdLst/>
              <a:ahLst/>
              <a:cxnLst/>
              <a:rect l="l" t="t" r="r" b="b"/>
              <a:pathLst>
                <a:path h="190500">
                  <a:moveTo>
                    <a:pt x="0" y="19050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0" name="object 20"/>
          <p:cNvGrpSpPr/>
          <p:nvPr/>
        </p:nvGrpSpPr>
        <p:grpSpPr>
          <a:xfrm>
            <a:off x="258762" y="8982902"/>
            <a:ext cx="15875" cy="190500"/>
            <a:chOff x="258762" y="8982902"/>
            <a:chExt cx="15875" cy="190500"/>
          </a:xfrm>
        </p:grpSpPr>
        <p:sp>
          <p:nvSpPr>
            <p:cNvPr id="21" name="object 21"/>
            <p:cNvSpPr/>
            <p:nvPr/>
          </p:nvSpPr>
          <p:spPr>
            <a:xfrm>
              <a:off x="266700" y="8982902"/>
              <a:ext cx="0" cy="190500"/>
            </a:xfrm>
            <a:custGeom>
              <a:avLst/>
              <a:gdLst/>
              <a:ahLst/>
              <a:cxnLst/>
              <a:rect l="l" t="t" r="r" b="b"/>
              <a:pathLst>
                <a:path h="190500">
                  <a:moveTo>
                    <a:pt x="0" y="0"/>
                  </a:moveTo>
                  <a:lnTo>
                    <a:pt x="0" y="190500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266700" y="8982902"/>
              <a:ext cx="0" cy="190500"/>
            </a:xfrm>
            <a:custGeom>
              <a:avLst/>
              <a:gdLst/>
              <a:ahLst/>
              <a:cxnLst/>
              <a:rect l="l" t="t" r="r" b="b"/>
              <a:pathLst>
                <a:path h="190500">
                  <a:moveTo>
                    <a:pt x="0" y="0"/>
                  </a:moveTo>
                  <a:lnTo>
                    <a:pt x="0" y="19050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3" name="object 23"/>
          <p:cNvGrpSpPr/>
          <p:nvPr/>
        </p:nvGrpSpPr>
        <p:grpSpPr>
          <a:xfrm>
            <a:off x="6378765" y="1"/>
            <a:ext cx="15875" cy="190500"/>
            <a:chOff x="6378765" y="1"/>
            <a:chExt cx="15875" cy="190500"/>
          </a:xfrm>
        </p:grpSpPr>
        <p:sp>
          <p:nvSpPr>
            <p:cNvPr id="24" name="object 24"/>
            <p:cNvSpPr/>
            <p:nvPr/>
          </p:nvSpPr>
          <p:spPr>
            <a:xfrm>
              <a:off x="6386703" y="1"/>
              <a:ext cx="0" cy="190500"/>
            </a:xfrm>
            <a:custGeom>
              <a:avLst/>
              <a:gdLst/>
              <a:ahLst/>
              <a:cxnLst/>
              <a:rect l="l" t="t" r="r" b="b"/>
              <a:pathLst>
                <a:path h="190500">
                  <a:moveTo>
                    <a:pt x="0" y="190500"/>
                  </a:moveTo>
                  <a:lnTo>
                    <a:pt x="0" y="0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6386703" y="1"/>
              <a:ext cx="0" cy="190500"/>
            </a:xfrm>
            <a:custGeom>
              <a:avLst/>
              <a:gdLst/>
              <a:ahLst/>
              <a:cxnLst/>
              <a:rect l="l" t="t" r="r" b="b"/>
              <a:pathLst>
                <a:path h="190500">
                  <a:moveTo>
                    <a:pt x="0" y="19050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6" name="object 26"/>
          <p:cNvGrpSpPr/>
          <p:nvPr/>
        </p:nvGrpSpPr>
        <p:grpSpPr>
          <a:xfrm>
            <a:off x="6378765" y="8982902"/>
            <a:ext cx="15875" cy="190500"/>
            <a:chOff x="6378765" y="8982902"/>
            <a:chExt cx="15875" cy="190500"/>
          </a:xfrm>
        </p:grpSpPr>
        <p:sp>
          <p:nvSpPr>
            <p:cNvPr id="27" name="object 27"/>
            <p:cNvSpPr/>
            <p:nvPr/>
          </p:nvSpPr>
          <p:spPr>
            <a:xfrm>
              <a:off x="6386703" y="8982902"/>
              <a:ext cx="0" cy="190500"/>
            </a:xfrm>
            <a:custGeom>
              <a:avLst/>
              <a:gdLst/>
              <a:ahLst/>
              <a:cxnLst/>
              <a:rect l="l" t="t" r="r" b="b"/>
              <a:pathLst>
                <a:path h="190500">
                  <a:moveTo>
                    <a:pt x="0" y="0"/>
                  </a:moveTo>
                  <a:lnTo>
                    <a:pt x="0" y="190500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6386703" y="8982902"/>
              <a:ext cx="0" cy="190500"/>
            </a:xfrm>
            <a:custGeom>
              <a:avLst/>
              <a:gdLst/>
              <a:ahLst/>
              <a:cxnLst/>
              <a:rect l="l" t="t" r="r" b="b"/>
              <a:pathLst>
                <a:path h="190500">
                  <a:moveTo>
                    <a:pt x="0" y="0"/>
                  </a:moveTo>
                  <a:lnTo>
                    <a:pt x="0" y="19050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75</Words>
  <Application>Microsoft Macintosh PowerPoint</Application>
  <PresentationFormat>Aangepast</PresentationFormat>
  <Paragraphs>14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5" baseType="lpstr">
      <vt:lpstr>Calibri</vt:lpstr>
      <vt:lpstr>Verdana</vt:lpstr>
      <vt:lpstr>Office Theme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BOSMANS Dave</cp:lastModifiedBy>
  <cp:revision>5</cp:revision>
  <dcterms:created xsi:type="dcterms:W3CDTF">2026-01-21T16:01:29Z</dcterms:created>
  <dcterms:modified xsi:type="dcterms:W3CDTF">2026-02-13T11:58:48Z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2026-01-21T00:00:00Z</vt:filetime>
  </property>
  <property fmtid="{D5CDD505-2E9C-101B-9397-08002B2CF9AE}" pid="3" name="Creator">
    <vt:lpwstr>Adobe InDesign 21.1 (Macintosh)</vt:lpwstr>
  </property>
  <property fmtid="{D5CDD505-2E9C-101B-9397-08002B2CF9AE}" pid="4" name="LastSaved">
    <vt:filetime>2026-01-21T00:00:00Z</vt:filetime>
  </property>
  <property fmtid="{D5CDD505-2E9C-101B-9397-08002B2CF9AE}" pid="5" name="Producer">
    <vt:lpwstr>Adobe PDF Library 18.0</vt:lpwstr>
  </property>
</Properties>
</file>