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4"/>
    <p:restoredTop sz="94652"/>
  </p:normalViewPr>
  <p:slideViewPr>
    <p:cSldViewPr>
      <p:cViewPr varScale="1">
        <p:scale>
          <a:sx n="115" d="100"/>
          <a:sy n="115" d="100"/>
        </p:scale>
        <p:origin x="461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3">
            <a:extLst>
              <a:ext uri="{FF2B5EF4-FFF2-40B4-BE49-F238E27FC236}">
                <a16:creationId xmlns:a16="http://schemas.microsoft.com/office/drawing/2014/main" id="{24D08841-102B-34CD-B1B7-40779063B00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 rot="16200000">
            <a:off x="-2019403" y="5524391"/>
            <a:ext cx="59893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D/…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11" y="158686"/>
            <a:ext cx="1015365" cy="8856345"/>
          </a:xfrm>
          <a:custGeom>
            <a:avLst/>
            <a:gdLst/>
            <a:ahLst/>
            <a:cxnLst/>
            <a:rect l="l" t="t" r="r" b="b"/>
            <a:pathLst>
              <a:path w="1015365" h="8856345">
                <a:moveTo>
                  <a:pt x="1015187" y="0"/>
                </a:moveTo>
                <a:lnTo>
                  <a:pt x="0" y="0"/>
                </a:lnTo>
                <a:lnTo>
                  <a:pt x="0" y="8856002"/>
                </a:lnTo>
                <a:lnTo>
                  <a:pt x="1015187" y="8856002"/>
                </a:lnTo>
                <a:lnTo>
                  <a:pt x="10151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1895" y="745502"/>
            <a:ext cx="466725" cy="835660"/>
          </a:xfrm>
          <a:custGeom>
            <a:avLst/>
            <a:gdLst/>
            <a:ahLst/>
            <a:cxnLst/>
            <a:rect l="l" t="t" r="r" b="b"/>
            <a:pathLst>
              <a:path w="466725" h="835660">
                <a:moveTo>
                  <a:pt x="466204" y="0"/>
                </a:moveTo>
                <a:lnTo>
                  <a:pt x="0" y="0"/>
                </a:lnTo>
                <a:lnTo>
                  <a:pt x="0" y="835202"/>
                </a:lnTo>
                <a:lnTo>
                  <a:pt x="466204" y="835202"/>
                </a:lnTo>
                <a:lnTo>
                  <a:pt x="466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899" y="723900"/>
            <a:ext cx="1423408" cy="102337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53020" y="158698"/>
            <a:ext cx="37465" cy="8856345"/>
          </a:xfrm>
          <a:custGeom>
            <a:avLst/>
            <a:gdLst/>
            <a:ahLst/>
            <a:cxnLst/>
            <a:rect l="l" t="t" r="r" b="b"/>
            <a:pathLst>
              <a:path w="37465" h="8856345">
                <a:moveTo>
                  <a:pt x="37084" y="1425600"/>
                </a:moveTo>
                <a:lnTo>
                  <a:pt x="0" y="1425600"/>
                </a:lnTo>
                <a:lnTo>
                  <a:pt x="0" y="8855989"/>
                </a:lnTo>
                <a:lnTo>
                  <a:pt x="37084" y="8855989"/>
                </a:lnTo>
                <a:lnTo>
                  <a:pt x="37084" y="1425600"/>
                </a:lnTo>
                <a:close/>
              </a:path>
              <a:path w="37465" h="8856345">
                <a:moveTo>
                  <a:pt x="37084" y="0"/>
                </a:moveTo>
                <a:lnTo>
                  <a:pt x="0" y="0"/>
                </a:lnTo>
                <a:lnTo>
                  <a:pt x="0" y="1022400"/>
                </a:lnTo>
                <a:lnTo>
                  <a:pt x="37084" y="1022400"/>
                </a:lnTo>
                <a:lnTo>
                  <a:pt x="3708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D9E5537-53A3-F098-81A8-E140E1FC5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CAE7E158-734F-17FD-5391-A1B129AE5351}"/>
              </a:ext>
            </a:extLst>
          </p:cNvPr>
          <p:cNvSpPr txBox="1"/>
          <p:nvPr/>
        </p:nvSpPr>
        <p:spPr>
          <a:xfrm>
            <a:off x="2327144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9E726098-FFB2-38C1-FE01-A56E464807D4}"/>
              </a:ext>
            </a:extLst>
          </p:cNvPr>
          <p:cNvSpPr txBox="1"/>
          <p:nvPr/>
        </p:nvSpPr>
        <p:spPr>
          <a:xfrm>
            <a:off x="3292334" y="7595065"/>
            <a:ext cx="2662195" cy="33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</a:t>
            </a:r>
            <a:r>
              <a:rPr lang="nl-BE" sz="800" spc="-10" dirty="0">
                <a:latin typeface="Verdana"/>
                <a:cs typeface="Verdana"/>
              </a:rPr>
              <a:t>h</a:t>
            </a:r>
            <a:r>
              <a:rPr sz="800" spc="-10" dirty="0" err="1">
                <a:latin typeface="Verdana"/>
                <a:cs typeface="Verdana"/>
              </a:rPr>
              <a:t>asselt</a:t>
            </a:r>
            <a:endParaRPr lang="nl-BE" sz="800" spc="-10" dirty="0">
              <a:latin typeface="Verdana"/>
              <a:cs typeface="Verdana"/>
            </a:endParaRPr>
          </a:p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lang="nl-BE" sz="800" spc="-10" dirty="0">
                <a:latin typeface="Verdana"/>
                <a:cs typeface="Verdana"/>
              </a:rPr>
              <a:t>Prof. </a:t>
            </a:r>
            <a:r>
              <a:rPr lang="nl-BE" sz="800" spc="-10" dirty="0" err="1">
                <a:latin typeface="Verdana"/>
                <a:cs typeface="Verdana"/>
              </a:rPr>
              <a:t>Dr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r>
              <a:rPr lang="nl-BE" sz="800" dirty="0">
                <a:latin typeface="Verdana"/>
                <a:cs typeface="Verdana"/>
              </a:rPr>
              <a:t>...</a:t>
            </a:r>
            <a:r>
              <a:rPr lang="nl-BE" sz="800" spc="-15" dirty="0">
                <a:latin typeface="Verdana"/>
                <a:cs typeface="Verdana"/>
              </a:rPr>
              <a:t> </a:t>
            </a:r>
            <a:r>
              <a:rPr lang="nl-BE" sz="800" dirty="0">
                <a:latin typeface="Verdana"/>
                <a:cs typeface="Verdana"/>
              </a:rPr>
              <a:t>|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r>
              <a:rPr lang="nl-BE" sz="800" spc="-10" dirty="0" err="1">
                <a:latin typeface="Verdana"/>
                <a:cs typeface="Verdana"/>
              </a:rPr>
              <a:t>add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r>
              <a:rPr lang="nl-BE" sz="800" spc="-10" dirty="0" err="1">
                <a:latin typeface="Verdana"/>
                <a:cs typeface="Verdana"/>
              </a:rPr>
              <a:t>afiliation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8A70C6EF-30FF-0B9E-39BE-325EF9F8F970}"/>
              </a:ext>
            </a:extLst>
          </p:cNvPr>
          <p:cNvSpPr txBox="1"/>
          <p:nvPr/>
        </p:nvSpPr>
        <p:spPr>
          <a:xfrm>
            <a:off x="2327144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402A7ED6-7077-1097-9608-1A766CBCA4B0}"/>
              </a:ext>
            </a:extLst>
          </p:cNvPr>
          <p:cNvSpPr txBox="1"/>
          <p:nvPr/>
        </p:nvSpPr>
        <p:spPr>
          <a:xfrm>
            <a:off x="3292343" y="8090365"/>
            <a:ext cx="2650169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1376D27D-7F4C-55F9-6E51-30E1D223B663}"/>
              </a:ext>
            </a:extLst>
          </p:cNvPr>
          <p:cNvSpPr txBox="1"/>
          <p:nvPr/>
        </p:nvSpPr>
        <p:spPr>
          <a:xfrm>
            <a:off x="1346200" y="700402"/>
            <a:ext cx="459631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2026</a:t>
            </a:r>
            <a:r>
              <a:rPr sz="1000" spc="-3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Faculty</a:t>
            </a:r>
            <a:r>
              <a:rPr sz="1000" spc="-3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of</a:t>
            </a:r>
            <a:r>
              <a:rPr sz="1000" spc="-3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636466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1F2AF648-4864-7B2B-120F-028747B8D003}"/>
              </a:ext>
            </a:extLst>
          </p:cNvPr>
          <p:cNvSpPr txBox="1"/>
          <p:nvPr/>
        </p:nvSpPr>
        <p:spPr>
          <a:xfrm>
            <a:off x="2327144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36466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636466"/>
                </a:solidFill>
                <a:latin typeface="Verdana"/>
                <a:cs typeface="Verdana"/>
              </a:rPr>
              <a:t>DISSERTATION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AC9CD069-B58F-9B32-85AB-9BA19CF165B7}"/>
              </a:ext>
            </a:extLst>
          </p:cNvPr>
          <p:cNvSpPr txBox="1"/>
          <p:nvPr/>
        </p:nvSpPr>
        <p:spPr>
          <a:xfrm>
            <a:off x="2327144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10" name="object 9">
            <a:extLst>
              <a:ext uri="{FF2B5EF4-FFF2-40B4-BE49-F238E27FC236}">
                <a16:creationId xmlns:a16="http://schemas.microsoft.com/office/drawing/2014/main" id="{80C3F2D0-E914-9039-5C4A-4582C956305D}"/>
              </a:ext>
            </a:extLst>
          </p:cNvPr>
          <p:cNvSpPr txBox="1"/>
          <p:nvPr/>
        </p:nvSpPr>
        <p:spPr>
          <a:xfrm>
            <a:off x="2327144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636466"/>
                </a:solidFill>
                <a:latin typeface="Verdana"/>
                <a:cs typeface="Verdana"/>
              </a:rPr>
              <a:t>...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43CE21FE-A839-0961-AF1E-45F824918650}"/>
              </a:ext>
            </a:extLst>
          </p:cNvPr>
          <p:cNvSpPr/>
          <p:nvPr/>
        </p:nvSpPr>
        <p:spPr>
          <a:xfrm>
            <a:off x="2339848" y="7479957"/>
            <a:ext cx="4155440" cy="37465"/>
          </a:xfrm>
          <a:custGeom>
            <a:avLst/>
            <a:gdLst/>
            <a:ahLst/>
            <a:cxnLst/>
            <a:rect l="l" t="t" r="r" b="b"/>
            <a:pathLst>
              <a:path w="4155440" h="37465">
                <a:moveTo>
                  <a:pt x="4154855" y="0"/>
                </a:moveTo>
                <a:lnTo>
                  <a:pt x="0" y="0"/>
                </a:lnTo>
                <a:lnTo>
                  <a:pt x="0" y="37083"/>
                </a:lnTo>
                <a:lnTo>
                  <a:pt x="4154855" y="37083"/>
                </a:lnTo>
                <a:lnTo>
                  <a:pt x="4154855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>
            <a:extLst>
              <a:ext uri="{FF2B5EF4-FFF2-40B4-BE49-F238E27FC236}">
                <a16:creationId xmlns:a16="http://schemas.microsoft.com/office/drawing/2014/main" id="{54407CEA-074D-9B09-DD20-A41F2206F55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7144" y="1229226"/>
            <a:ext cx="1892490" cy="280960"/>
          </a:xfrm>
          <a:prstGeom prst="rect">
            <a:avLst/>
          </a:prstGeom>
        </p:spPr>
      </p:pic>
      <p:grpSp>
        <p:nvGrpSpPr>
          <p:cNvPr id="13" name="object 13">
            <a:extLst>
              <a:ext uri="{FF2B5EF4-FFF2-40B4-BE49-F238E27FC236}">
                <a16:creationId xmlns:a16="http://schemas.microsoft.com/office/drawing/2014/main" id="{9FCBA6DA-70C8-29E9-6920-0B98801FBCCE}"/>
              </a:ext>
            </a:extLst>
          </p:cNvPr>
          <p:cNvGrpSpPr/>
          <p:nvPr/>
        </p:nvGrpSpPr>
        <p:grpSpPr>
          <a:xfrm>
            <a:off x="0" y="1"/>
            <a:ext cx="274955" cy="9173845"/>
            <a:chOff x="0" y="1"/>
            <a:chExt cx="274955" cy="9173845"/>
          </a:xfrm>
        </p:grpSpPr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0A031A3E-7AAE-6859-3430-09392AE73969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4A073925-8AAE-F84E-0B05-E043B6F501B7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>
            <a:extLst>
              <a:ext uri="{FF2B5EF4-FFF2-40B4-BE49-F238E27FC236}">
                <a16:creationId xmlns:a16="http://schemas.microsoft.com/office/drawing/2014/main" id="{C08FF82F-3283-6D97-55A8-EFCC390B50B8}"/>
              </a:ext>
            </a:extLst>
          </p:cNvPr>
          <p:cNvSpPr/>
          <p:nvPr/>
        </p:nvSpPr>
        <p:spPr>
          <a:xfrm>
            <a:off x="6462903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CEFD7FB9-FEFC-31DD-658D-27ECE3FFBEDD}"/>
              </a:ext>
            </a:extLst>
          </p:cNvPr>
          <p:cNvSpPr/>
          <p:nvPr/>
        </p:nvSpPr>
        <p:spPr>
          <a:xfrm>
            <a:off x="6462903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D4AFCE3D-5183-EF77-1D72-4EE13D7504CC}"/>
              </a:ext>
            </a:extLst>
          </p:cNvPr>
          <p:cNvSpPr/>
          <p:nvPr/>
        </p:nvSpPr>
        <p:spPr>
          <a:xfrm>
            <a:off x="6386703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65AB52F2-7C76-B536-849F-DC64E38D652C}"/>
              </a:ext>
            </a:extLst>
          </p:cNvPr>
          <p:cNvSpPr/>
          <p:nvPr/>
        </p:nvSpPr>
        <p:spPr>
          <a:xfrm>
            <a:off x="6386703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7F5DA3FF-77AA-D88F-7882-D6C311C94FD4}"/>
              </a:ext>
            </a:extLst>
          </p:cNvPr>
          <p:cNvSpPr/>
          <p:nvPr/>
        </p:nvSpPr>
        <p:spPr>
          <a:xfrm>
            <a:off x="4622800" y="1203715"/>
            <a:ext cx="1331729" cy="4546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  <p:extLst>
      <p:ext uri="{BB962C8B-B14F-4D97-AF65-F5344CB8AC3E}">
        <p14:creationId xmlns:p14="http://schemas.microsoft.com/office/powerpoint/2010/main" val="15251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KERKHOFS Stefanie</dc:creator>
  <cp:lastModifiedBy>KERKHOFS Stefanie</cp:lastModifiedBy>
  <cp:revision>5</cp:revision>
  <dcterms:created xsi:type="dcterms:W3CDTF">2026-01-21T16:07:12Z</dcterms:created>
  <dcterms:modified xsi:type="dcterms:W3CDTF">2026-02-11T19:00:39Z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