
<file path=[Content_Types].xml><?xml version="1.0" encoding="utf-8"?>
<Types xmlns="http://schemas.openxmlformats.org/package/2006/content-types">
  <Default Extension="bin" ContentType="application/vnd.openxmlformats-officedocument.oleObject"/>
  <Default Extension="doc" ContentType="application/msword"/>
  <Default Extension="docx" ContentType="application/vnd.openxmlformats-officedocument.wordprocessingml.documen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1" r:id="rId2"/>
    <p:sldId id="279" r:id="rId3"/>
    <p:sldId id="283" r:id="rId4"/>
    <p:sldId id="284" r:id="rId5"/>
    <p:sldId id="285" r:id="rId6"/>
    <p:sldId id="286" r:id="rId7"/>
    <p:sldId id="287" r:id="rId8"/>
    <p:sldId id="288" r:id="rId9"/>
    <p:sldId id="265" r:id="rId10"/>
    <p:sldId id="275" r:id="rId11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218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F13914-A409-41DB-B556-B3969302C011}" type="slidenum">
              <a:rPr lang="nl-NL" altLang="nl-BE"/>
              <a:pPr/>
              <a:t>‹#›</a:t>
            </a:fld>
            <a:endParaRPr lang="nl-NL" altLang="nl-BE"/>
          </a:p>
        </p:txBody>
      </p:sp>
    </p:spTree>
    <p:extLst>
      <p:ext uri="{BB962C8B-B14F-4D97-AF65-F5344CB8AC3E}">
        <p14:creationId xmlns:p14="http://schemas.microsoft.com/office/powerpoint/2010/main" val="3987368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9295D2-D9BE-483D-8883-6D0A491A07D3}" type="slidenum">
              <a:rPr lang="nl-NL" altLang="nl-BE"/>
              <a:pPr/>
              <a:t>‹#›</a:t>
            </a:fld>
            <a:endParaRPr lang="nl-NL" altLang="nl-BE"/>
          </a:p>
        </p:txBody>
      </p:sp>
    </p:spTree>
    <p:extLst>
      <p:ext uri="{BB962C8B-B14F-4D97-AF65-F5344CB8AC3E}">
        <p14:creationId xmlns:p14="http://schemas.microsoft.com/office/powerpoint/2010/main" val="3493739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94FB92-A096-4D79-BC9D-2DE64D0F49B2}" type="slidenum">
              <a:rPr lang="nl-NL" altLang="nl-BE"/>
              <a:pPr/>
              <a:t>‹#›</a:t>
            </a:fld>
            <a:endParaRPr lang="nl-NL" altLang="nl-BE"/>
          </a:p>
        </p:txBody>
      </p:sp>
    </p:spTree>
    <p:extLst>
      <p:ext uri="{BB962C8B-B14F-4D97-AF65-F5344CB8AC3E}">
        <p14:creationId xmlns:p14="http://schemas.microsoft.com/office/powerpoint/2010/main" val="2541800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B9DF42-FC5E-4142-9FD0-0DB7CD58FEEA}" type="slidenum">
              <a:rPr lang="nl-NL" altLang="nl-BE"/>
              <a:pPr/>
              <a:t>‹#›</a:t>
            </a:fld>
            <a:endParaRPr lang="nl-NL" altLang="nl-BE"/>
          </a:p>
        </p:txBody>
      </p:sp>
    </p:spTree>
    <p:extLst>
      <p:ext uri="{BB962C8B-B14F-4D97-AF65-F5344CB8AC3E}">
        <p14:creationId xmlns:p14="http://schemas.microsoft.com/office/powerpoint/2010/main" val="407447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463925-F89A-4A23-9205-0CA98DC9B3DF}" type="slidenum">
              <a:rPr lang="nl-NL" altLang="nl-BE"/>
              <a:pPr/>
              <a:t>‹#›</a:t>
            </a:fld>
            <a:endParaRPr lang="nl-NL" altLang="nl-BE"/>
          </a:p>
        </p:txBody>
      </p:sp>
    </p:spTree>
    <p:extLst>
      <p:ext uri="{BB962C8B-B14F-4D97-AF65-F5344CB8AC3E}">
        <p14:creationId xmlns:p14="http://schemas.microsoft.com/office/powerpoint/2010/main" val="2222608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8253C4-E129-441D-B72D-B4B75D34C718}" type="slidenum">
              <a:rPr lang="nl-NL" altLang="nl-BE"/>
              <a:pPr/>
              <a:t>‹#›</a:t>
            </a:fld>
            <a:endParaRPr lang="nl-NL" altLang="nl-BE"/>
          </a:p>
        </p:txBody>
      </p:sp>
    </p:spTree>
    <p:extLst>
      <p:ext uri="{BB962C8B-B14F-4D97-AF65-F5344CB8AC3E}">
        <p14:creationId xmlns:p14="http://schemas.microsoft.com/office/powerpoint/2010/main" val="387401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F04624-53F0-4122-8BE4-84F23319F4A3}" type="slidenum">
              <a:rPr lang="nl-NL" altLang="nl-BE"/>
              <a:pPr/>
              <a:t>‹#›</a:t>
            </a:fld>
            <a:endParaRPr lang="nl-NL" altLang="nl-BE"/>
          </a:p>
        </p:txBody>
      </p:sp>
    </p:spTree>
    <p:extLst>
      <p:ext uri="{BB962C8B-B14F-4D97-AF65-F5344CB8AC3E}">
        <p14:creationId xmlns:p14="http://schemas.microsoft.com/office/powerpoint/2010/main" val="3854081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D5A75E-2222-41AD-97D9-40FF53ABDCB5}" type="slidenum">
              <a:rPr lang="nl-NL" altLang="nl-BE"/>
              <a:pPr/>
              <a:t>‹#›</a:t>
            </a:fld>
            <a:endParaRPr lang="nl-NL" altLang="nl-BE"/>
          </a:p>
        </p:txBody>
      </p:sp>
    </p:spTree>
    <p:extLst>
      <p:ext uri="{BB962C8B-B14F-4D97-AF65-F5344CB8AC3E}">
        <p14:creationId xmlns:p14="http://schemas.microsoft.com/office/powerpoint/2010/main" val="96605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5BDF1A-FB64-4DB4-BD75-C56FDE467751}" type="slidenum">
              <a:rPr lang="nl-NL" altLang="nl-BE"/>
              <a:pPr/>
              <a:t>‹#›</a:t>
            </a:fld>
            <a:endParaRPr lang="nl-NL" altLang="nl-BE"/>
          </a:p>
        </p:txBody>
      </p:sp>
    </p:spTree>
    <p:extLst>
      <p:ext uri="{BB962C8B-B14F-4D97-AF65-F5344CB8AC3E}">
        <p14:creationId xmlns:p14="http://schemas.microsoft.com/office/powerpoint/2010/main" val="3729814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4B5EDF-8A4C-46B3-9754-9FBDCF8427D0}" type="slidenum">
              <a:rPr lang="nl-NL" altLang="nl-BE"/>
              <a:pPr/>
              <a:t>‹#›</a:t>
            </a:fld>
            <a:endParaRPr lang="nl-NL" altLang="nl-BE"/>
          </a:p>
        </p:txBody>
      </p:sp>
    </p:spTree>
    <p:extLst>
      <p:ext uri="{BB962C8B-B14F-4D97-AF65-F5344CB8AC3E}">
        <p14:creationId xmlns:p14="http://schemas.microsoft.com/office/powerpoint/2010/main" val="2993945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E33FB9-FCA3-473B-99D9-929C5587C6B2}" type="slidenum">
              <a:rPr lang="nl-NL" altLang="nl-BE"/>
              <a:pPr/>
              <a:t>‹#›</a:t>
            </a:fld>
            <a:endParaRPr lang="nl-NL" altLang="nl-BE"/>
          </a:p>
        </p:txBody>
      </p:sp>
    </p:spTree>
    <p:extLst>
      <p:ext uri="{BB962C8B-B14F-4D97-AF65-F5344CB8AC3E}">
        <p14:creationId xmlns:p14="http://schemas.microsoft.com/office/powerpoint/2010/main" val="3737484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BE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BE"/>
              <a:t>Click to edit Master text styles</a:t>
            </a:r>
          </a:p>
          <a:p>
            <a:pPr lvl="1"/>
            <a:r>
              <a:rPr lang="nl-NL" altLang="nl-BE"/>
              <a:t>Second level</a:t>
            </a:r>
          </a:p>
          <a:p>
            <a:pPr lvl="2"/>
            <a:r>
              <a:rPr lang="nl-NL" altLang="nl-BE"/>
              <a:t>Third level</a:t>
            </a:r>
          </a:p>
          <a:p>
            <a:pPr lvl="3"/>
            <a:r>
              <a:rPr lang="nl-NL" altLang="nl-BE"/>
              <a:t>Fourth level</a:t>
            </a:r>
          </a:p>
          <a:p>
            <a:pPr lvl="4"/>
            <a:r>
              <a:rPr lang="nl-NL" altLang="nl-BE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nl-NL" altLang="nl-B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nl-NL" altLang="nl-B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ADF562C-1EFA-410C-AD3E-1C5B3627D70F}" type="slidenum">
              <a:rPr lang="nl-NL" altLang="nl-BE"/>
              <a:pPr/>
              <a:t>‹#›</a:t>
            </a:fld>
            <a:endParaRPr lang="nl-NL" alt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Microsoft_Word_97_-_2003_Document.doc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package" Target="../embeddings/Microsoft_Word_Document.docx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0185953"/>
              </p:ext>
            </p:extLst>
          </p:nvPr>
        </p:nvGraphicFramePr>
        <p:xfrm>
          <a:off x="163513" y="471488"/>
          <a:ext cx="8729662" cy="5178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8820034" imgH="5224489" progId="Word.Document.8">
                  <p:embed/>
                </p:oleObj>
              </mc:Choice>
              <mc:Fallback>
                <p:oleObj name="Document" r:id="rId2" imgW="8820034" imgH="5224489" progId="Word.Documen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513" y="471488"/>
                        <a:ext cx="8729662" cy="5178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9807804"/>
              </p:ext>
            </p:extLst>
          </p:nvPr>
        </p:nvGraphicFramePr>
        <p:xfrm>
          <a:off x="63655" y="476672"/>
          <a:ext cx="9000000" cy="53742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9307076" imgH="5557394" progId="Word.Document.8">
                  <p:embed/>
                </p:oleObj>
              </mc:Choice>
              <mc:Fallback>
                <p:oleObj name="Document" r:id="rId2" imgW="9307076" imgH="5557394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3655" y="476672"/>
                        <a:ext cx="9000000" cy="537421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60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9406464"/>
              </p:ext>
            </p:extLst>
          </p:nvPr>
        </p:nvGraphicFramePr>
        <p:xfrm>
          <a:off x="35496" y="620714"/>
          <a:ext cx="9000000" cy="5223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10022932" imgH="5817833" progId="Word.Document.8">
                  <p:embed/>
                </p:oleObj>
              </mc:Choice>
              <mc:Fallback>
                <p:oleObj name="Document" r:id="rId2" imgW="10022932" imgH="5817833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96" y="620714"/>
                        <a:ext cx="9000000" cy="5223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303612"/>
              </p:ext>
            </p:extLst>
          </p:nvPr>
        </p:nvGraphicFramePr>
        <p:xfrm>
          <a:off x="566738" y="620688"/>
          <a:ext cx="8010525" cy="471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8010457" imgH="4713101" progId="Word.Document.8">
                  <p:embed/>
                </p:oleObj>
              </mc:Choice>
              <mc:Fallback>
                <p:oleObj name="Document" r:id="rId2" imgW="8010457" imgH="4713101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66738" y="620688"/>
                        <a:ext cx="8010525" cy="4713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7967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091145"/>
              </p:ext>
            </p:extLst>
          </p:nvPr>
        </p:nvGraphicFramePr>
        <p:xfrm>
          <a:off x="110963" y="692696"/>
          <a:ext cx="9000000" cy="416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9208083" imgH="4257736" progId="Word.Document.8">
                  <p:embed/>
                </p:oleObj>
              </mc:Choice>
              <mc:Fallback>
                <p:oleObj name="Document" r:id="rId2" imgW="9208083" imgH="4257736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0963" y="692696"/>
                        <a:ext cx="9000000" cy="4162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077988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7459454"/>
              </p:ext>
            </p:extLst>
          </p:nvPr>
        </p:nvGraphicFramePr>
        <p:xfrm>
          <a:off x="108504" y="692696"/>
          <a:ext cx="9000000" cy="416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9208083" imgH="4257736" progId="Word.Document.8">
                  <p:embed/>
                </p:oleObj>
              </mc:Choice>
              <mc:Fallback>
                <p:oleObj name="Document" r:id="rId2" imgW="9208083" imgH="4257736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8504" y="692696"/>
                        <a:ext cx="9000000" cy="4162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9221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1159384"/>
              </p:ext>
            </p:extLst>
          </p:nvPr>
        </p:nvGraphicFramePr>
        <p:xfrm>
          <a:off x="108504" y="692696"/>
          <a:ext cx="9000000" cy="416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9208083" imgH="4257736" progId="Word.Document.8">
                  <p:embed/>
                </p:oleObj>
              </mc:Choice>
              <mc:Fallback>
                <p:oleObj name="Document" r:id="rId2" imgW="9208083" imgH="4257736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8504" y="692696"/>
                        <a:ext cx="9000000" cy="4162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08740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4090875"/>
              </p:ext>
            </p:extLst>
          </p:nvPr>
        </p:nvGraphicFramePr>
        <p:xfrm>
          <a:off x="387350" y="692696"/>
          <a:ext cx="8370888" cy="475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8370429" imgH="4752245" progId="Word.Document.8">
                  <p:embed/>
                </p:oleObj>
              </mc:Choice>
              <mc:Fallback>
                <p:oleObj name="Document" r:id="rId2" imgW="8370429" imgH="4752245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87350" y="692696"/>
                        <a:ext cx="8370888" cy="4752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897272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3395026"/>
              </p:ext>
            </p:extLst>
          </p:nvPr>
        </p:nvGraphicFramePr>
        <p:xfrm>
          <a:off x="62655" y="548680"/>
          <a:ext cx="9000000" cy="538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9217443" imgH="5517173" progId="Word.Document.12">
                  <p:embed/>
                </p:oleObj>
              </mc:Choice>
              <mc:Fallback>
                <p:oleObj name="Document" r:id="rId2" imgW="9217443" imgH="5517173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2655" y="548680"/>
                        <a:ext cx="9000000" cy="5385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292069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9282398"/>
              </p:ext>
            </p:extLst>
          </p:nvPr>
        </p:nvGraphicFramePr>
        <p:xfrm>
          <a:off x="836613" y="1903735"/>
          <a:ext cx="7470775" cy="1165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7470139" imgH="1165347" progId="Word.Document.8">
                  <p:embed/>
                </p:oleObj>
              </mc:Choice>
              <mc:Fallback>
                <p:oleObj name="Document" r:id="rId2" imgW="7470139" imgH="1165347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36613" y="1903735"/>
                        <a:ext cx="7470775" cy="1165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</TotalTime>
  <Words>0</Words>
  <PresentationFormat>On-screen Show (4:3)</PresentationFormat>
  <Paragraphs>0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Default Design</vt:lpstr>
      <vt:lpstr>Microsoft Word 97 - 2003 Document</vt:lpstr>
      <vt:lpstr>Document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2006-11-17T09:26:19Z</dcterms:created>
  <dcterms:modified xsi:type="dcterms:W3CDTF">2022-07-26T11:37:39Z</dcterms:modified>
</cp:coreProperties>
</file>