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63"/>
    <p:restoredTop sz="94691"/>
  </p:normalViewPr>
  <p:slideViewPr>
    <p:cSldViewPr>
      <p:cViewPr varScale="1">
        <p:scale>
          <a:sx n="141" d="100"/>
          <a:sy n="141" d="100"/>
        </p:scale>
        <p:origin x="5264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3">
            <a:extLst>
              <a:ext uri="{FF2B5EF4-FFF2-40B4-BE49-F238E27FC236}">
                <a16:creationId xmlns:a16="http://schemas.microsoft.com/office/drawing/2014/main" id="{C098095A-2C50-8E69-C3B8-165FE18DC7E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 rot="16200000">
            <a:off x="-2019403" y="5524391"/>
            <a:ext cx="59893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D/…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11" y="158686"/>
            <a:ext cx="1015365" cy="8856345"/>
          </a:xfrm>
          <a:custGeom>
            <a:avLst/>
            <a:gdLst/>
            <a:ahLst/>
            <a:cxnLst/>
            <a:rect l="l" t="t" r="r" b="b"/>
            <a:pathLst>
              <a:path w="1015365" h="8856345">
                <a:moveTo>
                  <a:pt x="1015187" y="0"/>
                </a:moveTo>
                <a:lnTo>
                  <a:pt x="0" y="0"/>
                </a:lnTo>
                <a:lnTo>
                  <a:pt x="0" y="8856002"/>
                </a:lnTo>
                <a:lnTo>
                  <a:pt x="1015187" y="8856002"/>
                </a:lnTo>
                <a:lnTo>
                  <a:pt x="10151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1895" y="745502"/>
            <a:ext cx="466725" cy="835660"/>
          </a:xfrm>
          <a:custGeom>
            <a:avLst/>
            <a:gdLst/>
            <a:ahLst/>
            <a:cxnLst/>
            <a:rect l="l" t="t" r="r" b="b"/>
            <a:pathLst>
              <a:path w="466725" h="835660">
                <a:moveTo>
                  <a:pt x="466204" y="0"/>
                </a:moveTo>
                <a:lnTo>
                  <a:pt x="0" y="0"/>
                </a:lnTo>
                <a:lnTo>
                  <a:pt x="0" y="835202"/>
                </a:lnTo>
                <a:lnTo>
                  <a:pt x="466204" y="835202"/>
                </a:lnTo>
                <a:lnTo>
                  <a:pt x="466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899" y="723900"/>
            <a:ext cx="1423408" cy="102337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53020" y="158698"/>
            <a:ext cx="5342255" cy="8856345"/>
          </a:xfrm>
          <a:custGeom>
            <a:avLst/>
            <a:gdLst/>
            <a:ahLst/>
            <a:cxnLst/>
            <a:rect l="l" t="t" r="r" b="b"/>
            <a:pathLst>
              <a:path w="5342255" h="8856345">
                <a:moveTo>
                  <a:pt x="37084" y="1425600"/>
                </a:moveTo>
                <a:lnTo>
                  <a:pt x="0" y="1425600"/>
                </a:lnTo>
                <a:lnTo>
                  <a:pt x="0" y="8855989"/>
                </a:lnTo>
                <a:lnTo>
                  <a:pt x="37084" y="8855989"/>
                </a:lnTo>
                <a:lnTo>
                  <a:pt x="37084" y="1425600"/>
                </a:lnTo>
                <a:close/>
              </a:path>
              <a:path w="5342255" h="8856345">
                <a:moveTo>
                  <a:pt x="37084" y="0"/>
                </a:moveTo>
                <a:lnTo>
                  <a:pt x="0" y="0"/>
                </a:lnTo>
                <a:lnTo>
                  <a:pt x="0" y="1022400"/>
                </a:lnTo>
                <a:lnTo>
                  <a:pt x="37084" y="1022400"/>
                </a:lnTo>
                <a:lnTo>
                  <a:pt x="37084" y="0"/>
                </a:lnTo>
                <a:close/>
              </a:path>
              <a:path w="5342255" h="8856345">
                <a:moveTo>
                  <a:pt x="5341671" y="7321270"/>
                </a:moveTo>
                <a:lnTo>
                  <a:pt x="994283" y="7321270"/>
                </a:lnTo>
                <a:lnTo>
                  <a:pt x="994283" y="7358342"/>
                </a:lnTo>
                <a:lnTo>
                  <a:pt x="5341671" y="7358342"/>
                </a:lnTo>
                <a:lnTo>
                  <a:pt x="5341671" y="732127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0D63B0B7-975A-F0AE-570C-36F5446FA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FDD484B7-49F4-0682-7B8B-061916A5BE9F}"/>
              </a:ext>
            </a:extLst>
          </p:cNvPr>
          <p:cNvSpPr txBox="1"/>
          <p:nvPr/>
        </p:nvSpPr>
        <p:spPr>
          <a:xfrm>
            <a:off x="2134609" y="7638244"/>
            <a:ext cx="595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8074F32F-A3E8-EA3B-166A-34140B9EA071}"/>
              </a:ext>
            </a:extLst>
          </p:cNvPr>
          <p:cNvSpPr txBox="1"/>
          <p:nvPr/>
        </p:nvSpPr>
        <p:spPr>
          <a:xfrm>
            <a:off x="3099799" y="7595065"/>
            <a:ext cx="2842912" cy="158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UHasselt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0BE3E358-94AB-6BC8-677F-57508458DF27}"/>
              </a:ext>
            </a:extLst>
          </p:cNvPr>
          <p:cNvSpPr txBox="1"/>
          <p:nvPr/>
        </p:nvSpPr>
        <p:spPr>
          <a:xfrm>
            <a:off x="2134609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Co-promoters: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30AEDD13-9753-90C7-F9CC-3770D8F20F00}"/>
              </a:ext>
            </a:extLst>
          </p:cNvPr>
          <p:cNvSpPr txBox="1"/>
          <p:nvPr/>
        </p:nvSpPr>
        <p:spPr>
          <a:xfrm>
            <a:off x="3099809" y="8090365"/>
            <a:ext cx="2842902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739F374B-12E3-FDC5-4455-83D1FF0BF068}"/>
              </a:ext>
            </a:extLst>
          </p:cNvPr>
          <p:cNvSpPr txBox="1"/>
          <p:nvPr/>
        </p:nvSpPr>
        <p:spPr>
          <a:xfrm>
            <a:off x="1498600" y="700402"/>
            <a:ext cx="444411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202</a:t>
            </a:r>
            <a:r>
              <a:rPr lang="nl-BE" sz="1000" dirty="0">
                <a:solidFill>
                  <a:srgbClr val="636466"/>
                </a:solidFill>
                <a:latin typeface="Verdana"/>
                <a:cs typeface="Verdana"/>
              </a:rPr>
              <a:t>6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45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Faculty</a:t>
            </a:r>
            <a:r>
              <a:rPr sz="1000" spc="-4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of</a:t>
            </a:r>
            <a:r>
              <a:rPr sz="1000" spc="-4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636466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40009BF1-9B1F-CD8D-139D-65F8EE830A03}"/>
              </a:ext>
            </a:extLst>
          </p:cNvPr>
          <p:cNvSpPr txBox="1"/>
          <p:nvPr/>
        </p:nvSpPr>
        <p:spPr>
          <a:xfrm>
            <a:off x="2134608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36466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636466"/>
                </a:solidFill>
                <a:latin typeface="Verdana"/>
                <a:cs typeface="Verdana"/>
              </a:rPr>
              <a:t>DISSERTATION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01155B23-5054-AB7D-453A-9E5429D6EB7E}"/>
              </a:ext>
            </a:extLst>
          </p:cNvPr>
          <p:cNvSpPr txBox="1"/>
          <p:nvPr/>
        </p:nvSpPr>
        <p:spPr>
          <a:xfrm>
            <a:off x="2134608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10" name="object 9">
            <a:extLst>
              <a:ext uri="{FF2B5EF4-FFF2-40B4-BE49-F238E27FC236}">
                <a16:creationId xmlns:a16="http://schemas.microsoft.com/office/drawing/2014/main" id="{2DC3BBE1-CB6D-CA83-1154-CD43B29FEAA4}"/>
              </a:ext>
            </a:extLst>
          </p:cNvPr>
          <p:cNvSpPr txBox="1"/>
          <p:nvPr/>
        </p:nvSpPr>
        <p:spPr>
          <a:xfrm>
            <a:off x="2134608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636466"/>
                </a:solidFill>
                <a:latin typeface="Verdana"/>
                <a:cs typeface="Verdana"/>
              </a:rPr>
              <a:t>...</a:t>
            </a:r>
            <a:endParaRPr sz="1500">
              <a:latin typeface="Verdana"/>
              <a:cs typeface="Verdana"/>
            </a:endParaRPr>
          </a:p>
        </p:txBody>
      </p:sp>
      <p:grpSp>
        <p:nvGrpSpPr>
          <p:cNvPr id="11" name="object 11">
            <a:extLst>
              <a:ext uri="{FF2B5EF4-FFF2-40B4-BE49-F238E27FC236}">
                <a16:creationId xmlns:a16="http://schemas.microsoft.com/office/drawing/2014/main" id="{D3832A79-27E1-CB3F-E20D-8768A04AFD74}"/>
              </a:ext>
            </a:extLst>
          </p:cNvPr>
          <p:cNvGrpSpPr/>
          <p:nvPr/>
        </p:nvGrpSpPr>
        <p:grpSpPr>
          <a:xfrm>
            <a:off x="0" y="1"/>
            <a:ext cx="6653530" cy="9173845"/>
            <a:chOff x="0" y="1"/>
            <a:chExt cx="6653530" cy="9173845"/>
          </a:xfrm>
        </p:grpSpPr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2E063329-C31E-0F58-B47A-7CDC58DBA471}"/>
                </a:ext>
              </a:extLst>
            </p:cNvPr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702608F7-7DD2-9664-B5E1-5BA6D31731FF}"/>
                </a:ext>
              </a:extLst>
            </p:cNvPr>
            <p:cNvSpPr/>
            <p:nvPr/>
          </p:nvSpPr>
          <p:spPr>
            <a:xfrm>
              <a:off x="0" y="1"/>
              <a:ext cx="6653530" cy="9173845"/>
            </a:xfrm>
            <a:custGeom>
              <a:avLst/>
              <a:gdLst/>
              <a:ahLst/>
              <a:cxnLst/>
              <a:rect l="l" t="t" r="r" b="b"/>
              <a:pathLst>
                <a:path w="6653530" h="9173845">
                  <a:moveTo>
                    <a:pt x="190500" y="266700"/>
                  </a:moveTo>
                  <a:lnTo>
                    <a:pt x="0" y="266700"/>
                  </a:lnTo>
                </a:path>
                <a:path w="6653530" h="9173845">
                  <a:moveTo>
                    <a:pt x="6462903" y="266700"/>
                  </a:moveTo>
                  <a:lnTo>
                    <a:pt x="6653403" y="266700"/>
                  </a:lnTo>
                </a:path>
                <a:path w="665353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6653530" h="9173845">
                  <a:moveTo>
                    <a:pt x="6462903" y="8906700"/>
                  </a:moveTo>
                  <a:lnTo>
                    <a:pt x="6653403" y="8906700"/>
                  </a:lnTo>
                </a:path>
                <a:path w="6653530" h="9173845">
                  <a:moveTo>
                    <a:pt x="266700" y="190500"/>
                  </a:moveTo>
                  <a:lnTo>
                    <a:pt x="266700" y="0"/>
                  </a:lnTo>
                </a:path>
                <a:path w="6653530" h="9173845">
                  <a:moveTo>
                    <a:pt x="266700" y="8982900"/>
                  </a:moveTo>
                  <a:lnTo>
                    <a:pt x="266700" y="9173400"/>
                  </a:lnTo>
                </a:path>
                <a:path w="6653530" h="9173845">
                  <a:moveTo>
                    <a:pt x="6386703" y="190500"/>
                  </a:moveTo>
                  <a:lnTo>
                    <a:pt x="6386703" y="0"/>
                  </a:lnTo>
                </a:path>
                <a:path w="6653530" h="9173845">
                  <a:moveTo>
                    <a:pt x="6386703" y="8982900"/>
                  </a:moveTo>
                  <a:lnTo>
                    <a:pt x="6386703" y="91734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4632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49</Words>
  <Application>Microsoft Macintosh PowerPoint</Application>
  <PresentationFormat>Aangepast</PresentationFormat>
  <Paragraphs>10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Verdana</vt:lpstr>
      <vt:lpstr>Office Theme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BOSMANS Dave</cp:lastModifiedBy>
  <cp:revision>3</cp:revision>
  <dcterms:created xsi:type="dcterms:W3CDTF">2026-01-16T14:36:38Z</dcterms:created>
  <dcterms:modified xsi:type="dcterms:W3CDTF">2026-02-03T11:16:42Z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2026-01-16T00:00:00Z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2026-01-16T00:00:00Z</vt:filetime>
  </property>
  <property fmtid="{D5CDD505-2E9C-101B-9397-08002B2CF9AE}" pid="5" name="Producer">
    <vt:lpwstr>Adobe PDF Library 18.0</vt:lpwstr>
  </property>
</Properties>
</file>