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58" r:id="rId3"/>
  </p:sldIdLst>
  <p:sldSz cx="9144000" cy="6858000" type="screen4x3"/>
  <p:notesSz cx="6858000" cy="9144000"/>
  <p:defaultTextStyle>
    <a:defPPr>
      <a:defRPr lang="nl-B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5799"/>
    <a:srgbClr val="C3082B"/>
    <a:srgbClr val="CE0045"/>
    <a:srgbClr val="AECC2A"/>
    <a:srgbClr val="79206E"/>
    <a:srgbClr val="4FB09C"/>
    <a:srgbClr val="0092D2"/>
    <a:srgbClr val="DE6224"/>
    <a:srgbClr val="4F4F4F"/>
    <a:srgbClr val="1413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94" autoAdjust="0"/>
    <p:restoredTop sz="94676"/>
  </p:normalViewPr>
  <p:slideViewPr>
    <p:cSldViewPr>
      <p:cViewPr varScale="1">
        <p:scale>
          <a:sx n="144" d="100"/>
          <a:sy n="144" d="100"/>
        </p:scale>
        <p:origin x="190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4D8A6-E91F-2349-9524-29B4C5A5DC24}" type="datetimeFigureOut">
              <a:rPr lang="nl-NL" smtClean="0"/>
              <a:t>07-01-2025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BE"/>
              <a:t>Klik om de tekststijl van het model te bewerken</a:t>
            </a:r>
          </a:p>
          <a:p>
            <a:pPr lvl="1"/>
            <a:r>
              <a:rPr lang="nl-BE"/>
              <a:t>Tweede niveau</a:t>
            </a:r>
          </a:p>
          <a:p>
            <a:pPr lvl="2"/>
            <a:r>
              <a:rPr lang="nl-BE"/>
              <a:t>Derde niveau</a:t>
            </a:r>
          </a:p>
          <a:p>
            <a:pPr lvl="3"/>
            <a:r>
              <a:rPr lang="nl-BE"/>
              <a:t>Vierde niveau</a:t>
            </a:r>
          </a:p>
          <a:p>
            <a:pPr lvl="4"/>
            <a:r>
              <a:rPr lang="nl-BE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621A2C-3C7C-D545-A329-5793AF5DBC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8627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5576" y="1052737"/>
            <a:ext cx="7632848" cy="1800199"/>
          </a:xfrm>
        </p:spPr>
        <p:txBody>
          <a:bodyPr anchor="b">
            <a:normAutofit/>
          </a:bodyPr>
          <a:lstStyle>
            <a:lvl1pPr algn="l">
              <a:defRPr sz="32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nl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2971666"/>
            <a:ext cx="7632848" cy="1249421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4F4F4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nl-BE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782C62D-322B-8843-B2F5-B3F03E1D1A0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1520" y="4509120"/>
            <a:ext cx="2893400" cy="2076439"/>
          </a:xfrm>
          <a:prstGeom prst="rect">
            <a:avLst/>
          </a:prstGeom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6272B768-145D-09E4-9E08-1425667A11AD}"/>
              </a:ext>
            </a:extLst>
          </p:cNvPr>
          <p:cNvSpPr/>
          <p:nvPr userDrawn="1"/>
        </p:nvSpPr>
        <p:spPr>
          <a:xfrm>
            <a:off x="293644" y="620689"/>
            <a:ext cx="8598835" cy="4788612"/>
          </a:xfrm>
          <a:prstGeom prst="rect">
            <a:avLst/>
          </a:prstGeom>
          <a:noFill/>
          <a:ln w="76200">
            <a:solidFill>
              <a:srgbClr val="01030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14823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997416ED-FDFF-CCBD-FA06-51A0AFD30069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C62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971600" y="889760"/>
            <a:ext cx="7272808" cy="1783156"/>
          </a:xfrm>
        </p:spPr>
        <p:txBody>
          <a:bodyPr anchor="b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err="1"/>
              <a:t>Titel</a:t>
            </a:r>
            <a:r>
              <a:rPr lang="en-US" dirty="0"/>
              <a:t> </a:t>
            </a:r>
            <a:r>
              <a:rPr lang="en-US" dirty="0" err="1"/>
              <a:t>tussenslide</a:t>
            </a:r>
            <a:endParaRPr lang="nl-BE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71600" y="2852936"/>
            <a:ext cx="7272808" cy="1296144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Ondertitel</a:t>
            </a:r>
            <a:r>
              <a:rPr lang="en-US" dirty="0"/>
              <a:t> </a:t>
            </a:r>
            <a:r>
              <a:rPr lang="en-US" dirty="0" err="1"/>
              <a:t>tussenslide</a:t>
            </a:r>
            <a:endParaRPr lang="nl-BE" dirty="0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178D94A0-0D7E-7518-475C-F3F746077B12}"/>
              </a:ext>
            </a:extLst>
          </p:cNvPr>
          <p:cNvSpPr/>
          <p:nvPr userDrawn="1"/>
        </p:nvSpPr>
        <p:spPr>
          <a:xfrm>
            <a:off x="293644" y="620689"/>
            <a:ext cx="8598835" cy="4788612"/>
          </a:xfrm>
          <a:prstGeom prst="rect">
            <a:avLst/>
          </a:prstGeom>
          <a:noFill/>
          <a:ln w="762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92AF8D7-C417-168E-5A83-F620BA0DFC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8443" y="4509120"/>
            <a:ext cx="2893398" cy="2076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231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971600" y="889760"/>
            <a:ext cx="7272808" cy="1783156"/>
          </a:xfrm>
        </p:spPr>
        <p:txBody>
          <a:bodyPr anchor="b">
            <a:normAutofit/>
          </a:bodyPr>
          <a:lstStyle>
            <a:lvl1pPr algn="l">
              <a:defRPr sz="32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err="1"/>
              <a:t>Titel</a:t>
            </a:r>
            <a:r>
              <a:rPr lang="en-US" dirty="0"/>
              <a:t> </a:t>
            </a:r>
            <a:r>
              <a:rPr lang="en-US" dirty="0" err="1"/>
              <a:t>tussenslide</a:t>
            </a:r>
            <a:endParaRPr lang="nl-BE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71600" y="2852936"/>
            <a:ext cx="7272808" cy="1296144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Ondertitel</a:t>
            </a:r>
            <a:r>
              <a:rPr lang="en-US" dirty="0"/>
              <a:t> </a:t>
            </a:r>
            <a:r>
              <a:rPr lang="en-US" dirty="0" err="1"/>
              <a:t>tussenslide</a:t>
            </a:r>
            <a:endParaRPr lang="nl-BE" dirty="0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178D94A0-0D7E-7518-475C-F3F746077B12}"/>
              </a:ext>
            </a:extLst>
          </p:cNvPr>
          <p:cNvSpPr/>
          <p:nvPr userDrawn="1"/>
        </p:nvSpPr>
        <p:spPr>
          <a:xfrm>
            <a:off x="293644" y="620689"/>
            <a:ext cx="8598835" cy="4788612"/>
          </a:xfrm>
          <a:prstGeom prst="rect">
            <a:avLst/>
          </a:prstGeom>
          <a:noFill/>
          <a:ln w="762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92AF8D7-C417-168E-5A83-F620BA0DFC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8443" y="4509120"/>
            <a:ext cx="2893398" cy="2076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84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56845"/>
            <a:ext cx="8352928" cy="549844"/>
          </a:xfrm>
          <a:ln>
            <a:noFill/>
          </a:ln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04917"/>
            <a:ext cx="8352928" cy="5040560"/>
          </a:xfrm>
        </p:spPr>
        <p:txBody>
          <a:bodyPr/>
          <a:lstStyle>
            <a:lvl1pPr>
              <a:buFont typeface="Wingdings" pitchFamily="2" charset="2"/>
              <a:buChar char="§"/>
              <a:defRPr sz="20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Font typeface="Wingdings" pitchFamily="2" charset="2"/>
              <a:buChar char="§"/>
              <a:defRPr sz="18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Font typeface="Wingdings" pitchFamily="2" charset="2"/>
              <a:buChar char="§"/>
              <a:defRPr sz="16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Font typeface="Wingdings" pitchFamily="2" charset="2"/>
              <a:buChar char="§"/>
              <a:defRPr sz="16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Font typeface="Wingdings" pitchFamily="2" charset="2"/>
              <a:buChar char="§"/>
              <a:defRPr sz="14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BE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179512" y="6381328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6559652E-C199-334F-9320-471B095246A8}" type="datetime1">
              <a:rPr lang="nl-BE"/>
              <a:pPr/>
              <a:t>7/01/2025</a:t>
            </a:fld>
            <a:endParaRPr lang="nl-BE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1760" y="6381328"/>
            <a:ext cx="4464496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48264" y="6382916"/>
            <a:ext cx="752475" cy="365125"/>
          </a:xfrm>
        </p:spPr>
        <p:txBody>
          <a:bodyPr/>
          <a:lstStyle>
            <a:lvl1pPr>
              <a:defRPr/>
            </a:lvl1pPr>
          </a:lstStyle>
          <a:p>
            <a:fld id="{BBB2625E-E22D-324D-B6D3-F6234E5E9FE9}" type="slidenum">
              <a:rPr lang="nl-BE"/>
              <a:pPr/>
              <a:t>‹nr.›</a:t>
            </a:fld>
            <a:endParaRPr lang="nl-BE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45506F90-D7D8-2A31-8B2D-0DFB3A1C3F63}"/>
              </a:ext>
            </a:extLst>
          </p:cNvPr>
          <p:cNvSpPr/>
          <p:nvPr userDrawn="1"/>
        </p:nvSpPr>
        <p:spPr>
          <a:xfrm>
            <a:off x="168692" y="184414"/>
            <a:ext cx="8795796" cy="6041819"/>
          </a:xfrm>
          <a:prstGeom prst="rect">
            <a:avLst/>
          </a:prstGeom>
          <a:noFill/>
          <a:ln w="28575">
            <a:solidFill>
              <a:srgbClr val="01030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31BD36E-1E68-6C65-7D0C-6FCB9776D99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69934" y="5880317"/>
            <a:ext cx="1105374" cy="793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644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0C988CC6-97EB-4A45-9195-47EF7C52919D}" type="datetime1">
              <a:rPr lang="nl-BE"/>
              <a:pPr/>
              <a:t>7/01/2025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0476D89C-E8B9-AE4E-B6DF-5DF853DAFA02}" type="slidenum">
              <a:rPr lang="nl-BE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7" r:id="rId2"/>
    <p:sldLayoutId id="2147483686" r:id="rId3"/>
    <p:sldLayoutId id="2147483684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5" charset="-128"/>
          <a:cs typeface="ＭＳ Ｐゴシック" pitchFamily="-10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5" charset="-128"/>
          <a:cs typeface="ＭＳ Ｐゴシック" pitchFamily="-10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5" charset="-128"/>
          <a:cs typeface="ＭＳ Ｐゴシック" pitchFamily="-10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5" charset="-128"/>
          <a:cs typeface="ＭＳ Ｐゴシック" pitchFamily="-10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5" charset="-128"/>
          <a:cs typeface="ＭＳ Ｐゴシック" pitchFamily="-105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05" charset="-128"/>
          <a:cs typeface="ＭＳ Ｐゴシック" pitchFamily="-10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Subtitel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1607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88818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983</TotalTime>
  <Words>0</Words>
  <Application>Microsoft Macintosh PowerPoint</Application>
  <PresentationFormat>Diavoorstelling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Arial</vt:lpstr>
      <vt:lpstr>Calibri</vt:lpstr>
      <vt:lpstr>Verdana</vt:lpstr>
      <vt:lpstr>Wingdings</vt:lpstr>
      <vt:lpstr>Office Theme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lambr</dc:creator>
  <cp:lastModifiedBy>Dave Bosmans</cp:lastModifiedBy>
  <cp:revision>101</cp:revision>
  <cp:lastPrinted>2016-12-19T08:56:06Z</cp:lastPrinted>
  <dcterms:created xsi:type="dcterms:W3CDTF">2009-12-01T15:52:26Z</dcterms:created>
  <dcterms:modified xsi:type="dcterms:W3CDTF">2025-01-07T15:16:29Z</dcterms:modified>
</cp:coreProperties>
</file>