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58" r:id="rId3"/>
    <p:sldId id="267" r:id="rId4"/>
    <p:sldId id="269" r:id="rId5"/>
    <p:sldId id="265" r:id="rId6"/>
    <p:sldId id="270" r:id="rId7"/>
    <p:sldId id="271" r:id="rId8"/>
    <p:sldId id="268" r:id="rId9"/>
    <p:sldId id="272" r:id="rId1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96"/>
    <p:restoredTop sz="96327"/>
  </p:normalViewPr>
  <p:slideViewPr>
    <p:cSldViewPr snapToGrid="0">
      <p:cViewPr varScale="1">
        <p:scale>
          <a:sx n="210" d="100"/>
          <a:sy n="210" d="100"/>
        </p:scale>
        <p:origin x="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Afbeelding 6" descr="foto-1-breed.jpg">
            <a:extLst>
              <a:ext uri="{FF2B5EF4-FFF2-40B4-BE49-F238E27FC236}">
                <a16:creationId xmlns:a16="http://schemas.microsoft.com/office/drawing/2014/main" id="{0AD440E1-9615-57A1-DA08-899042A0EE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45" b="971"/>
          <a:stretch/>
        </p:blipFill>
        <p:spPr bwMode="auto">
          <a:xfrm>
            <a:off x="-499544" y="-399515"/>
            <a:ext cx="13506418" cy="44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DFC8DADD-516F-8828-7AA1-F43787AA2711}"/>
              </a:ext>
            </a:extLst>
          </p:cNvPr>
          <p:cNvSpPr/>
          <p:nvPr userDrawn="1"/>
        </p:nvSpPr>
        <p:spPr>
          <a:xfrm>
            <a:off x="4557607" y="3662553"/>
            <a:ext cx="3076786" cy="7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2" name="Titel 1">
            <a:extLst>
              <a:ext uri="{FF2B5EF4-FFF2-40B4-BE49-F238E27FC236}">
                <a16:creationId xmlns:a16="http://schemas.microsoft.com/office/drawing/2014/main" id="{67BFBDD1-C793-C042-3334-D4ECA39E8912}"/>
              </a:ext>
            </a:extLst>
          </p:cNvPr>
          <p:cNvSpPr>
            <a:spLocks noGrp="1"/>
          </p:cNvSpPr>
          <p:nvPr>
            <p:ph type="ctrTitle"/>
          </p:nvPr>
        </p:nvSpPr>
        <p:spPr>
          <a:xfrm>
            <a:off x="411783" y="4386498"/>
            <a:ext cx="11384583" cy="1260377"/>
          </a:xfrm>
        </p:spPr>
        <p:txBody>
          <a:bodyPr anchor="b">
            <a:normAutofit/>
          </a:bodyPr>
          <a:lstStyle>
            <a:lvl1pPr algn="ctr">
              <a:defRPr sz="40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067384D7-2203-2ED3-2AA8-1923B4273931}"/>
              </a:ext>
            </a:extLst>
          </p:cNvPr>
          <p:cNvSpPr>
            <a:spLocks noGrp="1"/>
          </p:cNvSpPr>
          <p:nvPr>
            <p:ph type="subTitle" idx="1"/>
          </p:nvPr>
        </p:nvSpPr>
        <p:spPr>
          <a:xfrm>
            <a:off x="411783" y="5838342"/>
            <a:ext cx="11384583"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pic>
        <p:nvPicPr>
          <p:cNvPr id="9" name="Picture 5">
            <a:extLst>
              <a:ext uri="{FF2B5EF4-FFF2-40B4-BE49-F238E27FC236}">
                <a16:creationId xmlns:a16="http://schemas.microsoft.com/office/drawing/2014/main" id="{0C1A05EE-67EB-5F2A-16E9-C6D390A7093A}"/>
              </a:ext>
            </a:extLst>
          </p:cNvPr>
          <p:cNvPicPr>
            <a:picLocks noChangeAspect="1"/>
          </p:cNvPicPr>
          <p:nvPr userDrawn="1"/>
        </p:nvPicPr>
        <p:blipFill>
          <a:blip r:embed="rId3"/>
          <a:stretch>
            <a:fillRect/>
          </a:stretch>
        </p:blipFill>
        <p:spPr>
          <a:xfrm>
            <a:off x="4557607" y="3662552"/>
            <a:ext cx="3076786" cy="723948"/>
          </a:xfrm>
          <a:prstGeom prst="rect">
            <a:avLst/>
          </a:prstGeom>
        </p:spPr>
      </p:pic>
      <p:cxnSp>
        <p:nvCxnSpPr>
          <p:cNvPr id="12" name="Rechte verbindingslijn 11">
            <a:extLst>
              <a:ext uri="{FF2B5EF4-FFF2-40B4-BE49-F238E27FC236}">
                <a16:creationId xmlns:a16="http://schemas.microsoft.com/office/drawing/2014/main" id="{0054D0BA-DF71-F570-CEC5-FC0D6A8706DA}"/>
              </a:ext>
            </a:extLst>
          </p:cNvPr>
          <p:cNvCxnSpPr>
            <a:stCxn id="9" idx="1"/>
          </p:cNvCxnSpPr>
          <p:nvPr userDrawn="1"/>
        </p:nvCxnSpPr>
        <p:spPr>
          <a:xfrm flipH="1">
            <a:off x="-13684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68F7D2F-733D-EBAD-EFB9-A776F01EF1DF}"/>
              </a:ext>
            </a:extLst>
          </p:cNvPr>
          <p:cNvCxnSpPr/>
          <p:nvPr userDrawn="1"/>
        </p:nvCxnSpPr>
        <p:spPr>
          <a:xfrm flipH="1">
            <a:off x="760755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8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C83748-01E7-F700-F586-98B5DD4B3C13}"/>
              </a:ext>
            </a:extLst>
          </p:cNvPr>
          <p:cNvSpPr/>
          <p:nvPr userDrawn="1"/>
        </p:nvSpPr>
        <p:spPr>
          <a:xfrm>
            <a:off x="0" y="2002056"/>
            <a:ext cx="12192000" cy="3945816"/>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6BDA4568-6DD1-1EF9-53B1-EAD5B5E9C22F}"/>
              </a:ext>
            </a:extLst>
          </p:cNvPr>
          <p:cNvSpPr>
            <a:spLocks noGrp="1"/>
          </p:cNvSpPr>
          <p:nvPr>
            <p:ph idx="1"/>
          </p:nvPr>
        </p:nvSpPr>
        <p:spPr>
          <a:xfrm>
            <a:off x="838200" y="2315817"/>
            <a:ext cx="10515600" cy="3250096"/>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Picture 5">
            <a:extLst>
              <a:ext uri="{FF2B5EF4-FFF2-40B4-BE49-F238E27FC236}">
                <a16:creationId xmlns:a16="http://schemas.microsoft.com/office/drawing/2014/main" id="{C7CC7E4D-2405-869E-6E10-8D9D42BA8D20}"/>
              </a:ext>
            </a:extLst>
          </p:cNvPr>
          <p:cNvPicPr>
            <a:picLocks noChangeAspect="1"/>
          </p:cNvPicPr>
          <p:nvPr userDrawn="1"/>
        </p:nvPicPr>
        <p:blipFill>
          <a:blip r:embed="rId2"/>
          <a:stretch>
            <a:fillRect/>
          </a:stretch>
        </p:blipFill>
        <p:spPr>
          <a:xfrm>
            <a:off x="5371475" y="6232459"/>
            <a:ext cx="1449050" cy="340952"/>
          </a:xfrm>
          <a:prstGeom prst="rect">
            <a:avLst/>
          </a:prstGeom>
        </p:spPr>
      </p:pic>
      <p:cxnSp>
        <p:nvCxnSpPr>
          <p:cNvPr id="9" name="Straight Connector 5">
            <a:extLst>
              <a:ext uri="{FF2B5EF4-FFF2-40B4-BE49-F238E27FC236}">
                <a16:creationId xmlns:a16="http://schemas.microsoft.com/office/drawing/2014/main" id="{BB1C8133-78BE-7591-3900-52AEC6A1983C}"/>
              </a:ext>
            </a:extLst>
          </p:cNvPr>
          <p:cNvCxnSpPr/>
          <p:nvPr userDrawn="1"/>
        </p:nvCxnSpPr>
        <p:spPr>
          <a:xfrm>
            <a:off x="5300766" y="1587683"/>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043C79C2-C249-FF43-9D8A-84D80A76C0D4}"/>
              </a:ext>
            </a:extLst>
          </p:cNvPr>
          <p:cNvSpPr>
            <a:spLocks noGrp="1"/>
          </p:cNvSpPr>
          <p:nvPr>
            <p:ph type="ctrTitle"/>
          </p:nvPr>
        </p:nvSpPr>
        <p:spPr>
          <a:xfrm>
            <a:off x="838201" y="500227"/>
            <a:ext cx="10515600" cy="615412"/>
          </a:xfrm>
        </p:spPr>
        <p:txBody>
          <a:bodyPr anchor="b">
            <a:noAutofit/>
          </a:bodyP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10" name="Ondertitel 2">
            <a:extLst>
              <a:ext uri="{FF2B5EF4-FFF2-40B4-BE49-F238E27FC236}">
                <a16:creationId xmlns:a16="http://schemas.microsoft.com/office/drawing/2014/main" id="{B2119678-A153-6F4D-9B82-F34743BF7707}"/>
              </a:ext>
            </a:extLst>
          </p:cNvPr>
          <p:cNvSpPr>
            <a:spLocks noGrp="1"/>
          </p:cNvSpPr>
          <p:nvPr>
            <p:ph type="subTitle" idx="10"/>
          </p:nvPr>
        </p:nvSpPr>
        <p:spPr>
          <a:xfrm>
            <a:off x="838201" y="1091183"/>
            <a:ext cx="10515600" cy="473889"/>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277496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6334-C391-EF4F-91FE-C5E261B2E084}"/>
              </a:ext>
            </a:extLst>
          </p:cNvPr>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6D95DD7E-61D3-034B-98B7-C0B5FD0A5B6E}"/>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CD929DD9-6308-8143-802B-2C20FD5101C0}" type="datetimeFigureOut">
              <a:rPr lang="en-US" smtClean="0"/>
              <a:pPr/>
              <a:t>1/7/25</a:t>
            </a:fld>
            <a:endParaRPr lang="en-US"/>
          </a:p>
        </p:txBody>
      </p:sp>
      <p:sp>
        <p:nvSpPr>
          <p:cNvPr id="5" name="Footer Placeholder 4">
            <a:extLst>
              <a:ext uri="{FF2B5EF4-FFF2-40B4-BE49-F238E27FC236}">
                <a16:creationId xmlns:a16="http://schemas.microsoft.com/office/drawing/2014/main" id="{493FD6A6-1D7C-814B-A1DC-417C572A0EE6}"/>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96CDB16D-943F-8743-B0CD-C8DE78C716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CD66F9E1-0946-2240-9DE3-EF9A2A7FEE61}" type="slidenum">
              <a:rPr lang="en-US" smtClean="0"/>
              <a:pPr/>
              <a:t>‹nr.›</a:t>
            </a:fld>
            <a:endParaRPr lang="en-US"/>
          </a:p>
        </p:txBody>
      </p:sp>
      <p:sp>
        <p:nvSpPr>
          <p:cNvPr id="7" name="Tijdelijke aanduiding voor inhoud 2">
            <a:extLst>
              <a:ext uri="{FF2B5EF4-FFF2-40B4-BE49-F238E27FC236}">
                <a16:creationId xmlns:a16="http://schemas.microsoft.com/office/drawing/2014/main" id="{32749C55-17BE-2A1B-37EA-59A5A7848F8E}"/>
              </a:ext>
            </a:extLst>
          </p:cNvPr>
          <p:cNvSpPr>
            <a:spLocks noGrp="1"/>
          </p:cNvSpPr>
          <p:nvPr>
            <p:ph idx="1"/>
          </p:nvPr>
        </p:nvSpPr>
        <p:spPr>
          <a:xfrm>
            <a:off x="838200" y="1916145"/>
            <a:ext cx="10515600" cy="4242429"/>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51746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0AD440E1-9615-57A1-DA08-899042A0EE96}"/>
              </a:ext>
            </a:extLst>
          </p:cNvPr>
          <p:cNvPicPr>
            <a:picLocks noChangeAspect="1"/>
          </p:cNvPicPr>
          <p:nvPr userDrawn="1"/>
        </p:nvPicPr>
        <p:blipFill rotWithShape="1">
          <a:blip r:embed="rId2"/>
          <a:srcRect b="24566"/>
          <a:stretch/>
        </p:blipFill>
        <p:spPr bwMode="auto">
          <a:xfrm>
            <a:off x="-5504" y="-2112313"/>
            <a:ext cx="12203008" cy="613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DFC8DADD-516F-8828-7AA1-F43787AA2711}"/>
              </a:ext>
            </a:extLst>
          </p:cNvPr>
          <p:cNvSpPr/>
          <p:nvPr userDrawn="1"/>
        </p:nvSpPr>
        <p:spPr>
          <a:xfrm>
            <a:off x="4557607" y="3662553"/>
            <a:ext cx="3076786" cy="7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pic>
        <p:nvPicPr>
          <p:cNvPr id="9" name="Picture 5">
            <a:extLst>
              <a:ext uri="{FF2B5EF4-FFF2-40B4-BE49-F238E27FC236}">
                <a16:creationId xmlns:a16="http://schemas.microsoft.com/office/drawing/2014/main" id="{0C1A05EE-67EB-5F2A-16E9-C6D390A7093A}"/>
              </a:ext>
            </a:extLst>
          </p:cNvPr>
          <p:cNvPicPr>
            <a:picLocks noChangeAspect="1"/>
          </p:cNvPicPr>
          <p:nvPr userDrawn="1"/>
        </p:nvPicPr>
        <p:blipFill>
          <a:blip r:embed="rId3"/>
          <a:stretch>
            <a:fillRect/>
          </a:stretch>
        </p:blipFill>
        <p:spPr>
          <a:xfrm>
            <a:off x="4557607" y="3662552"/>
            <a:ext cx="3076786" cy="723948"/>
          </a:xfrm>
          <a:prstGeom prst="rect">
            <a:avLst/>
          </a:prstGeom>
        </p:spPr>
      </p:pic>
      <p:cxnSp>
        <p:nvCxnSpPr>
          <p:cNvPr id="12" name="Rechte verbindingslijn 11">
            <a:extLst>
              <a:ext uri="{FF2B5EF4-FFF2-40B4-BE49-F238E27FC236}">
                <a16:creationId xmlns:a16="http://schemas.microsoft.com/office/drawing/2014/main" id="{0054D0BA-DF71-F570-CEC5-FC0D6A8706DA}"/>
              </a:ext>
            </a:extLst>
          </p:cNvPr>
          <p:cNvCxnSpPr>
            <a:stCxn id="9" idx="1"/>
          </p:cNvCxnSpPr>
          <p:nvPr userDrawn="1"/>
        </p:nvCxnSpPr>
        <p:spPr>
          <a:xfrm flipH="1">
            <a:off x="-13684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68F7D2F-733D-EBAD-EFB9-A776F01EF1DF}"/>
              </a:ext>
            </a:extLst>
          </p:cNvPr>
          <p:cNvCxnSpPr/>
          <p:nvPr userDrawn="1"/>
        </p:nvCxnSpPr>
        <p:spPr>
          <a:xfrm flipH="1">
            <a:off x="760755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1">
            <a:extLst>
              <a:ext uri="{FF2B5EF4-FFF2-40B4-BE49-F238E27FC236}">
                <a16:creationId xmlns:a16="http://schemas.microsoft.com/office/drawing/2014/main" id="{596D0FA8-F1BF-59D5-19E4-6133F02FE623}"/>
              </a:ext>
            </a:extLst>
          </p:cNvPr>
          <p:cNvSpPr>
            <a:spLocks noGrp="1"/>
          </p:cNvSpPr>
          <p:nvPr>
            <p:ph type="ctrTitle"/>
          </p:nvPr>
        </p:nvSpPr>
        <p:spPr>
          <a:xfrm>
            <a:off x="411783" y="4386498"/>
            <a:ext cx="11384583" cy="1260377"/>
          </a:xfrm>
        </p:spPr>
        <p:txBody>
          <a:bodyPr anchor="b">
            <a:normAutofit/>
          </a:bodyPr>
          <a:lstStyle>
            <a:lvl1pPr algn="ctr">
              <a:defRPr sz="48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5" name="Ondertitel 2">
            <a:extLst>
              <a:ext uri="{FF2B5EF4-FFF2-40B4-BE49-F238E27FC236}">
                <a16:creationId xmlns:a16="http://schemas.microsoft.com/office/drawing/2014/main" id="{425100F2-A4F5-636C-91E7-24812C00ED96}"/>
              </a:ext>
            </a:extLst>
          </p:cNvPr>
          <p:cNvSpPr>
            <a:spLocks noGrp="1"/>
          </p:cNvSpPr>
          <p:nvPr>
            <p:ph type="subTitle" idx="1"/>
          </p:nvPr>
        </p:nvSpPr>
        <p:spPr>
          <a:xfrm>
            <a:off x="411783" y="5838342"/>
            <a:ext cx="11384583"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108649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0AD440E1-9615-57A1-DA08-899042A0EE96}"/>
              </a:ext>
            </a:extLst>
          </p:cNvPr>
          <p:cNvPicPr>
            <a:picLocks noChangeAspect="1"/>
          </p:cNvPicPr>
          <p:nvPr userDrawn="1"/>
        </p:nvPicPr>
        <p:blipFill rotWithShape="1">
          <a:blip r:embed="rId2"/>
          <a:srcRect b="30498"/>
          <a:stretch/>
        </p:blipFill>
        <p:spPr bwMode="auto">
          <a:xfrm>
            <a:off x="-136849" y="-1691866"/>
            <a:ext cx="12328848" cy="571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DFC8DADD-516F-8828-7AA1-F43787AA2711}"/>
              </a:ext>
            </a:extLst>
          </p:cNvPr>
          <p:cNvSpPr/>
          <p:nvPr userDrawn="1"/>
        </p:nvSpPr>
        <p:spPr>
          <a:xfrm>
            <a:off x="4557607" y="3662553"/>
            <a:ext cx="3076786" cy="7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pic>
        <p:nvPicPr>
          <p:cNvPr id="9" name="Picture 5">
            <a:extLst>
              <a:ext uri="{FF2B5EF4-FFF2-40B4-BE49-F238E27FC236}">
                <a16:creationId xmlns:a16="http://schemas.microsoft.com/office/drawing/2014/main" id="{0C1A05EE-67EB-5F2A-16E9-C6D390A7093A}"/>
              </a:ext>
            </a:extLst>
          </p:cNvPr>
          <p:cNvPicPr>
            <a:picLocks noChangeAspect="1"/>
          </p:cNvPicPr>
          <p:nvPr userDrawn="1"/>
        </p:nvPicPr>
        <p:blipFill>
          <a:blip r:embed="rId3"/>
          <a:stretch>
            <a:fillRect/>
          </a:stretch>
        </p:blipFill>
        <p:spPr>
          <a:xfrm>
            <a:off x="4557607" y="3662552"/>
            <a:ext cx="3076786" cy="723948"/>
          </a:xfrm>
          <a:prstGeom prst="rect">
            <a:avLst/>
          </a:prstGeom>
        </p:spPr>
      </p:pic>
      <p:cxnSp>
        <p:nvCxnSpPr>
          <p:cNvPr id="12" name="Rechte verbindingslijn 11">
            <a:extLst>
              <a:ext uri="{FF2B5EF4-FFF2-40B4-BE49-F238E27FC236}">
                <a16:creationId xmlns:a16="http://schemas.microsoft.com/office/drawing/2014/main" id="{0054D0BA-DF71-F570-CEC5-FC0D6A8706DA}"/>
              </a:ext>
            </a:extLst>
          </p:cNvPr>
          <p:cNvCxnSpPr>
            <a:stCxn id="9" idx="1"/>
          </p:cNvCxnSpPr>
          <p:nvPr userDrawn="1"/>
        </p:nvCxnSpPr>
        <p:spPr>
          <a:xfrm flipH="1">
            <a:off x="-13684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68F7D2F-733D-EBAD-EFB9-A776F01EF1DF}"/>
              </a:ext>
            </a:extLst>
          </p:cNvPr>
          <p:cNvCxnSpPr/>
          <p:nvPr userDrawn="1"/>
        </p:nvCxnSpPr>
        <p:spPr>
          <a:xfrm flipH="1">
            <a:off x="760755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1">
            <a:extLst>
              <a:ext uri="{FF2B5EF4-FFF2-40B4-BE49-F238E27FC236}">
                <a16:creationId xmlns:a16="http://schemas.microsoft.com/office/drawing/2014/main" id="{262AB465-2DB8-6D4A-F788-569C5744536A}"/>
              </a:ext>
            </a:extLst>
          </p:cNvPr>
          <p:cNvSpPr>
            <a:spLocks noGrp="1"/>
          </p:cNvSpPr>
          <p:nvPr>
            <p:ph type="ctrTitle"/>
          </p:nvPr>
        </p:nvSpPr>
        <p:spPr>
          <a:xfrm>
            <a:off x="411783" y="4386498"/>
            <a:ext cx="11384583" cy="1260377"/>
          </a:xfrm>
        </p:spPr>
        <p:txBody>
          <a:bodyPr anchor="b">
            <a:normAutofit/>
          </a:bodyPr>
          <a:lstStyle>
            <a:lvl1pPr algn="ctr">
              <a:defRPr sz="48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5" name="Ondertitel 2">
            <a:extLst>
              <a:ext uri="{FF2B5EF4-FFF2-40B4-BE49-F238E27FC236}">
                <a16:creationId xmlns:a16="http://schemas.microsoft.com/office/drawing/2014/main" id="{36D027EB-E546-7DAF-8192-33296D74761E}"/>
              </a:ext>
            </a:extLst>
          </p:cNvPr>
          <p:cNvSpPr>
            <a:spLocks noGrp="1"/>
          </p:cNvSpPr>
          <p:nvPr>
            <p:ph type="subTitle" idx="1"/>
          </p:nvPr>
        </p:nvSpPr>
        <p:spPr>
          <a:xfrm>
            <a:off x="411783" y="5838342"/>
            <a:ext cx="11384583"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191448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0AD440E1-9615-57A1-DA08-899042A0EE96}"/>
              </a:ext>
            </a:extLst>
          </p:cNvPr>
          <p:cNvPicPr>
            <a:picLocks noChangeAspect="1"/>
          </p:cNvPicPr>
          <p:nvPr userDrawn="1"/>
        </p:nvPicPr>
        <p:blipFill rotWithShape="1">
          <a:blip r:embed="rId2"/>
          <a:srcRect t="10675" b="22225"/>
          <a:stretch/>
        </p:blipFill>
        <p:spPr bwMode="auto">
          <a:xfrm>
            <a:off x="-44531" y="-1451727"/>
            <a:ext cx="12248110" cy="547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DFC8DADD-516F-8828-7AA1-F43787AA2711}"/>
              </a:ext>
            </a:extLst>
          </p:cNvPr>
          <p:cNvSpPr/>
          <p:nvPr userDrawn="1"/>
        </p:nvSpPr>
        <p:spPr>
          <a:xfrm>
            <a:off x="4557607" y="3662553"/>
            <a:ext cx="3076786" cy="7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pic>
        <p:nvPicPr>
          <p:cNvPr id="9" name="Picture 5">
            <a:extLst>
              <a:ext uri="{FF2B5EF4-FFF2-40B4-BE49-F238E27FC236}">
                <a16:creationId xmlns:a16="http://schemas.microsoft.com/office/drawing/2014/main" id="{0C1A05EE-67EB-5F2A-16E9-C6D390A7093A}"/>
              </a:ext>
            </a:extLst>
          </p:cNvPr>
          <p:cNvPicPr>
            <a:picLocks noChangeAspect="1"/>
          </p:cNvPicPr>
          <p:nvPr userDrawn="1"/>
        </p:nvPicPr>
        <p:blipFill>
          <a:blip r:embed="rId3"/>
          <a:stretch>
            <a:fillRect/>
          </a:stretch>
        </p:blipFill>
        <p:spPr>
          <a:xfrm>
            <a:off x="4557607" y="3662552"/>
            <a:ext cx="3076786" cy="723948"/>
          </a:xfrm>
          <a:prstGeom prst="rect">
            <a:avLst/>
          </a:prstGeom>
        </p:spPr>
      </p:pic>
      <p:cxnSp>
        <p:nvCxnSpPr>
          <p:cNvPr id="12" name="Rechte verbindingslijn 11">
            <a:extLst>
              <a:ext uri="{FF2B5EF4-FFF2-40B4-BE49-F238E27FC236}">
                <a16:creationId xmlns:a16="http://schemas.microsoft.com/office/drawing/2014/main" id="{0054D0BA-DF71-F570-CEC5-FC0D6A8706DA}"/>
              </a:ext>
            </a:extLst>
          </p:cNvPr>
          <p:cNvCxnSpPr>
            <a:stCxn id="9" idx="1"/>
          </p:cNvCxnSpPr>
          <p:nvPr userDrawn="1"/>
        </p:nvCxnSpPr>
        <p:spPr>
          <a:xfrm flipH="1">
            <a:off x="-13684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68F7D2F-733D-EBAD-EFB9-A776F01EF1DF}"/>
              </a:ext>
            </a:extLst>
          </p:cNvPr>
          <p:cNvCxnSpPr/>
          <p:nvPr userDrawn="1"/>
        </p:nvCxnSpPr>
        <p:spPr>
          <a:xfrm flipH="1">
            <a:off x="760755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1">
            <a:extLst>
              <a:ext uri="{FF2B5EF4-FFF2-40B4-BE49-F238E27FC236}">
                <a16:creationId xmlns:a16="http://schemas.microsoft.com/office/drawing/2014/main" id="{2F6E52BD-9824-B08F-2B4A-DD5087240D43}"/>
              </a:ext>
            </a:extLst>
          </p:cNvPr>
          <p:cNvSpPr>
            <a:spLocks noGrp="1"/>
          </p:cNvSpPr>
          <p:nvPr>
            <p:ph type="ctrTitle"/>
          </p:nvPr>
        </p:nvSpPr>
        <p:spPr>
          <a:xfrm>
            <a:off x="411783" y="4386498"/>
            <a:ext cx="11384583" cy="1260377"/>
          </a:xfrm>
        </p:spPr>
        <p:txBody>
          <a:bodyPr anchor="b">
            <a:normAutofit/>
          </a:bodyPr>
          <a:lstStyle>
            <a:lvl1pPr algn="ctr">
              <a:defRPr sz="48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5" name="Ondertitel 2">
            <a:extLst>
              <a:ext uri="{FF2B5EF4-FFF2-40B4-BE49-F238E27FC236}">
                <a16:creationId xmlns:a16="http://schemas.microsoft.com/office/drawing/2014/main" id="{323F5F0B-6836-B16C-1470-9DA8CDF893AD}"/>
              </a:ext>
            </a:extLst>
          </p:cNvPr>
          <p:cNvSpPr>
            <a:spLocks noGrp="1"/>
          </p:cNvSpPr>
          <p:nvPr>
            <p:ph type="subTitle" idx="1"/>
          </p:nvPr>
        </p:nvSpPr>
        <p:spPr>
          <a:xfrm>
            <a:off x="411783" y="5838342"/>
            <a:ext cx="11384583"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320897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0AD440E1-9615-57A1-DA08-899042A0EE96}"/>
              </a:ext>
            </a:extLst>
          </p:cNvPr>
          <p:cNvPicPr>
            <a:picLocks noChangeAspect="1"/>
          </p:cNvPicPr>
          <p:nvPr userDrawn="1"/>
        </p:nvPicPr>
        <p:blipFill rotWithShape="1">
          <a:blip r:embed="rId2"/>
          <a:srcRect t="24895" b="21118"/>
          <a:stretch/>
        </p:blipFill>
        <p:spPr bwMode="auto">
          <a:xfrm>
            <a:off x="-22244" y="-367645"/>
            <a:ext cx="12209654" cy="439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DFC8DADD-516F-8828-7AA1-F43787AA2711}"/>
              </a:ext>
            </a:extLst>
          </p:cNvPr>
          <p:cNvSpPr/>
          <p:nvPr userDrawn="1"/>
        </p:nvSpPr>
        <p:spPr>
          <a:xfrm>
            <a:off x="4557607" y="3662553"/>
            <a:ext cx="3076786" cy="7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pic>
        <p:nvPicPr>
          <p:cNvPr id="9" name="Picture 5">
            <a:extLst>
              <a:ext uri="{FF2B5EF4-FFF2-40B4-BE49-F238E27FC236}">
                <a16:creationId xmlns:a16="http://schemas.microsoft.com/office/drawing/2014/main" id="{0C1A05EE-67EB-5F2A-16E9-C6D390A7093A}"/>
              </a:ext>
            </a:extLst>
          </p:cNvPr>
          <p:cNvPicPr>
            <a:picLocks noChangeAspect="1"/>
          </p:cNvPicPr>
          <p:nvPr userDrawn="1"/>
        </p:nvPicPr>
        <p:blipFill>
          <a:blip r:embed="rId3"/>
          <a:stretch>
            <a:fillRect/>
          </a:stretch>
        </p:blipFill>
        <p:spPr>
          <a:xfrm>
            <a:off x="4557607" y="3662552"/>
            <a:ext cx="3076786" cy="723948"/>
          </a:xfrm>
          <a:prstGeom prst="rect">
            <a:avLst/>
          </a:prstGeom>
        </p:spPr>
      </p:pic>
      <p:cxnSp>
        <p:nvCxnSpPr>
          <p:cNvPr id="12" name="Rechte verbindingslijn 11">
            <a:extLst>
              <a:ext uri="{FF2B5EF4-FFF2-40B4-BE49-F238E27FC236}">
                <a16:creationId xmlns:a16="http://schemas.microsoft.com/office/drawing/2014/main" id="{0054D0BA-DF71-F570-CEC5-FC0D6A8706DA}"/>
              </a:ext>
            </a:extLst>
          </p:cNvPr>
          <p:cNvCxnSpPr>
            <a:stCxn id="9" idx="1"/>
          </p:cNvCxnSpPr>
          <p:nvPr userDrawn="1"/>
        </p:nvCxnSpPr>
        <p:spPr>
          <a:xfrm flipH="1">
            <a:off x="-13684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68F7D2F-733D-EBAD-EFB9-A776F01EF1DF}"/>
              </a:ext>
            </a:extLst>
          </p:cNvPr>
          <p:cNvCxnSpPr/>
          <p:nvPr userDrawn="1"/>
        </p:nvCxnSpPr>
        <p:spPr>
          <a:xfrm flipH="1">
            <a:off x="7607559" y="4024526"/>
            <a:ext cx="46944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1">
            <a:extLst>
              <a:ext uri="{FF2B5EF4-FFF2-40B4-BE49-F238E27FC236}">
                <a16:creationId xmlns:a16="http://schemas.microsoft.com/office/drawing/2014/main" id="{9755A6A7-877C-9D4C-83E4-E709B97A0AF5}"/>
              </a:ext>
            </a:extLst>
          </p:cNvPr>
          <p:cNvSpPr>
            <a:spLocks noGrp="1"/>
          </p:cNvSpPr>
          <p:nvPr>
            <p:ph type="ctrTitle"/>
          </p:nvPr>
        </p:nvSpPr>
        <p:spPr>
          <a:xfrm>
            <a:off x="411783" y="4386498"/>
            <a:ext cx="11384583" cy="1260377"/>
          </a:xfrm>
        </p:spPr>
        <p:txBody>
          <a:bodyPr anchor="b">
            <a:normAutofit/>
          </a:bodyPr>
          <a:lstStyle>
            <a:lvl1pPr algn="ctr">
              <a:defRPr sz="48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5" name="Ondertitel 2">
            <a:extLst>
              <a:ext uri="{FF2B5EF4-FFF2-40B4-BE49-F238E27FC236}">
                <a16:creationId xmlns:a16="http://schemas.microsoft.com/office/drawing/2014/main" id="{50C49802-8CC4-E01C-4849-53417D624494}"/>
              </a:ext>
            </a:extLst>
          </p:cNvPr>
          <p:cNvSpPr>
            <a:spLocks noGrp="1"/>
          </p:cNvSpPr>
          <p:nvPr>
            <p:ph type="subTitle" idx="1"/>
          </p:nvPr>
        </p:nvSpPr>
        <p:spPr>
          <a:xfrm>
            <a:off x="411783" y="5838342"/>
            <a:ext cx="11384583"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266566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BDA4568-6DD1-1EF9-53B1-EAD5B5E9C22F}"/>
              </a:ext>
            </a:extLst>
          </p:cNvPr>
          <p:cNvSpPr>
            <a:spLocks noGrp="1"/>
          </p:cNvSpPr>
          <p:nvPr>
            <p:ph idx="1"/>
          </p:nvPr>
        </p:nvSpPr>
        <p:spPr>
          <a:xfrm>
            <a:off x="838200" y="2007703"/>
            <a:ext cx="10515600" cy="3876261"/>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Picture 5">
            <a:extLst>
              <a:ext uri="{FF2B5EF4-FFF2-40B4-BE49-F238E27FC236}">
                <a16:creationId xmlns:a16="http://schemas.microsoft.com/office/drawing/2014/main" id="{C7CC7E4D-2405-869E-6E10-8D9D42BA8D20}"/>
              </a:ext>
            </a:extLst>
          </p:cNvPr>
          <p:cNvPicPr>
            <a:picLocks noChangeAspect="1"/>
          </p:cNvPicPr>
          <p:nvPr userDrawn="1"/>
        </p:nvPicPr>
        <p:blipFill>
          <a:blip r:embed="rId2"/>
          <a:stretch>
            <a:fillRect/>
          </a:stretch>
        </p:blipFill>
        <p:spPr>
          <a:xfrm>
            <a:off x="5371475" y="6232459"/>
            <a:ext cx="1449050" cy="340952"/>
          </a:xfrm>
          <a:prstGeom prst="rect">
            <a:avLst/>
          </a:prstGeom>
        </p:spPr>
      </p:pic>
      <p:cxnSp>
        <p:nvCxnSpPr>
          <p:cNvPr id="8" name="Straight Connector 4">
            <a:extLst>
              <a:ext uri="{FF2B5EF4-FFF2-40B4-BE49-F238E27FC236}">
                <a16:creationId xmlns:a16="http://schemas.microsoft.com/office/drawing/2014/main" id="{8AF95EB9-C2D7-6324-148A-5D5E9E70388D}"/>
              </a:ext>
            </a:extLst>
          </p:cNvPr>
          <p:cNvCxnSpPr/>
          <p:nvPr userDrawn="1"/>
        </p:nvCxnSpPr>
        <p:spPr>
          <a:xfrm>
            <a:off x="5476775" y="1566030"/>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6A56E5BB-3EA4-2F41-9FBC-E3CD25C76BE9}"/>
              </a:ext>
            </a:extLst>
          </p:cNvPr>
          <p:cNvSpPr>
            <a:spLocks noGrp="1"/>
          </p:cNvSpPr>
          <p:nvPr>
            <p:ph type="ctrTitle"/>
          </p:nvPr>
        </p:nvSpPr>
        <p:spPr>
          <a:xfrm>
            <a:off x="1524000" y="333956"/>
            <a:ext cx="9144000" cy="640080"/>
          </a:xfrm>
        </p:spPr>
        <p:txBody>
          <a:bodyPr anchor="b">
            <a:noAutofit/>
          </a:bodyP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10" name="Ondertitel 2">
            <a:extLst>
              <a:ext uri="{FF2B5EF4-FFF2-40B4-BE49-F238E27FC236}">
                <a16:creationId xmlns:a16="http://schemas.microsoft.com/office/drawing/2014/main" id="{54A76018-0152-3341-AC72-2DC13CA22F03}"/>
              </a:ext>
            </a:extLst>
          </p:cNvPr>
          <p:cNvSpPr>
            <a:spLocks noGrp="1"/>
          </p:cNvSpPr>
          <p:nvPr>
            <p:ph type="subTitle" idx="10"/>
          </p:nvPr>
        </p:nvSpPr>
        <p:spPr>
          <a:xfrm>
            <a:off x="1524000" y="1072189"/>
            <a:ext cx="9144000" cy="492884"/>
          </a:xfrm>
        </p:spPr>
        <p:txBody>
          <a:bodyPr>
            <a:normAutofit/>
          </a:bodyP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308249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13992DE-EFAB-79EB-2198-C32EBE21D3A8}"/>
              </a:ext>
            </a:extLst>
          </p:cNvPr>
          <p:cNvSpPr/>
          <p:nvPr userDrawn="1"/>
        </p:nvSpPr>
        <p:spPr>
          <a:xfrm>
            <a:off x="0" y="2002054"/>
            <a:ext cx="12192000" cy="4855945"/>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6BDA4568-6DD1-1EF9-53B1-EAD5B5E9C22F}"/>
              </a:ext>
            </a:extLst>
          </p:cNvPr>
          <p:cNvSpPr>
            <a:spLocks noGrp="1"/>
          </p:cNvSpPr>
          <p:nvPr>
            <p:ph idx="1"/>
          </p:nvPr>
        </p:nvSpPr>
        <p:spPr>
          <a:xfrm>
            <a:off x="838200" y="2315817"/>
            <a:ext cx="10515600" cy="3250096"/>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Picture 5">
            <a:extLst>
              <a:ext uri="{FF2B5EF4-FFF2-40B4-BE49-F238E27FC236}">
                <a16:creationId xmlns:a16="http://schemas.microsoft.com/office/drawing/2014/main" id="{C7CC7E4D-2405-869E-6E10-8D9D42BA8D20}"/>
              </a:ext>
            </a:extLst>
          </p:cNvPr>
          <p:cNvPicPr>
            <a:picLocks noChangeAspect="1"/>
          </p:cNvPicPr>
          <p:nvPr userDrawn="1"/>
        </p:nvPicPr>
        <p:blipFill>
          <a:blip r:embed="rId2"/>
          <a:stretch>
            <a:fillRect/>
          </a:stretch>
        </p:blipFill>
        <p:spPr>
          <a:xfrm>
            <a:off x="5371475" y="6232459"/>
            <a:ext cx="1449050" cy="340952"/>
          </a:xfrm>
          <a:prstGeom prst="rect">
            <a:avLst/>
          </a:prstGeom>
        </p:spPr>
      </p:pic>
      <p:cxnSp>
        <p:nvCxnSpPr>
          <p:cNvPr id="8" name="Straight Connector 4">
            <a:extLst>
              <a:ext uri="{FF2B5EF4-FFF2-40B4-BE49-F238E27FC236}">
                <a16:creationId xmlns:a16="http://schemas.microsoft.com/office/drawing/2014/main" id="{8AF95EB9-C2D7-6324-148A-5D5E9E70388D}"/>
              </a:ext>
            </a:extLst>
          </p:cNvPr>
          <p:cNvCxnSpPr/>
          <p:nvPr userDrawn="1"/>
        </p:nvCxnSpPr>
        <p:spPr>
          <a:xfrm>
            <a:off x="954471" y="1511166"/>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743B0EBA-D0B9-D649-9ECB-A12570B522AD}"/>
              </a:ext>
            </a:extLst>
          </p:cNvPr>
          <p:cNvSpPr>
            <a:spLocks noGrp="1"/>
          </p:cNvSpPr>
          <p:nvPr>
            <p:ph type="ctrTitle"/>
          </p:nvPr>
        </p:nvSpPr>
        <p:spPr>
          <a:xfrm>
            <a:off x="838201" y="500227"/>
            <a:ext cx="10515600" cy="615412"/>
          </a:xfrm>
        </p:spPr>
        <p:txBody>
          <a:bodyPr anchor="b">
            <a:noAutofit/>
          </a:bodyPr>
          <a:lstStyle>
            <a:lvl1pPr algn="l">
              <a:defRPr sz="36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12" name="Ondertitel 2">
            <a:extLst>
              <a:ext uri="{FF2B5EF4-FFF2-40B4-BE49-F238E27FC236}">
                <a16:creationId xmlns:a16="http://schemas.microsoft.com/office/drawing/2014/main" id="{77E80C5D-DC9D-3749-8945-F4CA16880F4D}"/>
              </a:ext>
            </a:extLst>
          </p:cNvPr>
          <p:cNvSpPr>
            <a:spLocks noGrp="1"/>
          </p:cNvSpPr>
          <p:nvPr>
            <p:ph type="subTitle" idx="10"/>
          </p:nvPr>
        </p:nvSpPr>
        <p:spPr>
          <a:xfrm>
            <a:off x="838201" y="1091183"/>
            <a:ext cx="10515600" cy="473889"/>
          </a:xfrm>
        </p:spPr>
        <p:txBody>
          <a:bodyPr>
            <a:normAutofit/>
          </a:bodyPr>
          <a:lstStyle>
            <a:lvl1pPr marL="0" indent="0" algn="l">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370893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9804C-6021-7A42-B04B-B4FC9F72D468}"/>
              </a:ext>
            </a:extLst>
          </p:cNvPr>
          <p:cNvSpPr/>
          <p:nvPr userDrawn="1"/>
        </p:nvSpPr>
        <p:spPr>
          <a:xfrm>
            <a:off x="4303643" y="0"/>
            <a:ext cx="7888357" cy="68580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6BDA4568-6DD1-1EF9-53B1-EAD5B5E9C22F}"/>
              </a:ext>
            </a:extLst>
          </p:cNvPr>
          <p:cNvSpPr>
            <a:spLocks noGrp="1"/>
          </p:cNvSpPr>
          <p:nvPr>
            <p:ph idx="1"/>
          </p:nvPr>
        </p:nvSpPr>
        <p:spPr>
          <a:xfrm>
            <a:off x="4979504" y="954157"/>
            <a:ext cx="6374296" cy="4611756"/>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Picture 5">
            <a:extLst>
              <a:ext uri="{FF2B5EF4-FFF2-40B4-BE49-F238E27FC236}">
                <a16:creationId xmlns:a16="http://schemas.microsoft.com/office/drawing/2014/main" id="{C7CC7E4D-2405-869E-6E10-8D9D42BA8D20}"/>
              </a:ext>
            </a:extLst>
          </p:cNvPr>
          <p:cNvPicPr>
            <a:picLocks noChangeAspect="1"/>
          </p:cNvPicPr>
          <p:nvPr userDrawn="1"/>
        </p:nvPicPr>
        <p:blipFill>
          <a:blip r:embed="rId2"/>
          <a:stretch>
            <a:fillRect/>
          </a:stretch>
        </p:blipFill>
        <p:spPr>
          <a:xfrm>
            <a:off x="5371475" y="6232459"/>
            <a:ext cx="1449050" cy="340952"/>
          </a:xfrm>
          <a:prstGeom prst="rect">
            <a:avLst/>
          </a:prstGeom>
        </p:spPr>
      </p:pic>
      <p:cxnSp>
        <p:nvCxnSpPr>
          <p:cNvPr id="8" name="Straight Connector 4">
            <a:extLst>
              <a:ext uri="{FF2B5EF4-FFF2-40B4-BE49-F238E27FC236}">
                <a16:creationId xmlns:a16="http://schemas.microsoft.com/office/drawing/2014/main" id="{8AF95EB9-C2D7-6324-148A-5D5E9E70388D}"/>
              </a:ext>
            </a:extLst>
          </p:cNvPr>
          <p:cNvCxnSpPr/>
          <p:nvPr userDrawn="1"/>
        </p:nvCxnSpPr>
        <p:spPr>
          <a:xfrm>
            <a:off x="635841" y="2096382"/>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5A88F7B6-85BB-2F46-978A-A643B97DC166}"/>
              </a:ext>
            </a:extLst>
          </p:cNvPr>
          <p:cNvSpPr>
            <a:spLocks noGrp="1"/>
          </p:cNvSpPr>
          <p:nvPr>
            <p:ph type="ctrTitle" hasCustomPrompt="1"/>
          </p:nvPr>
        </p:nvSpPr>
        <p:spPr>
          <a:xfrm>
            <a:off x="635841" y="591312"/>
            <a:ext cx="3505463" cy="1391167"/>
          </a:xfrm>
        </p:spPr>
        <p:txBody>
          <a:bodyPr anchor="b">
            <a:noAutofit/>
          </a:bodyPr>
          <a:lstStyle>
            <a:lvl1pPr algn="l">
              <a:defRPr sz="36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a:t>
            </a:r>
            <a:br>
              <a:rPr lang="nl-NL" dirty="0"/>
            </a:br>
            <a:r>
              <a:rPr lang="nl-NL" dirty="0"/>
              <a:t>te bewerken</a:t>
            </a:r>
            <a:endParaRPr lang="nl-BE" dirty="0"/>
          </a:p>
        </p:txBody>
      </p:sp>
    </p:spTree>
    <p:extLst>
      <p:ext uri="{BB962C8B-B14F-4D97-AF65-F5344CB8AC3E}">
        <p14:creationId xmlns:p14="http://schemas.microsoft.com/office/powerpoint/2010/main" val="1519627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C83748-01E7-F700-F586-98B5DD4B3C13}"/>
              </a:ext>
            </a:extLst>
          </p:cNvPr>
          <p:cNvSpPr/>
          <p:nvPr userDrawn="1"/>
        </p:nvSpPr>
        <p:spPr>
          <a:xfrm>
            <a:off x="0" y="2002056"/>
            <a:ext cx="12192000" cy="3945816"/>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6BDA4568-6DD1-1EF9-53B1-EAD5B5E9C22F}"/>
              </a:ext>
            </a:extLst>
          </p:cNvPr>
          <p:cNvSpPr>
            <a:spLocks noGrp="1"/>
          </p:cNvSpPr>
          <p:nvPr>
            <p:ph idx="1"/>
          </p:nvPr>
        </p:nvSpPr>
        <p:spPr>
          <a:xfrm>
            <a:off x="838200" y="2315817"/>
            <a:ext cx="10515600" cy="3250096"/>
          </a:xfrm>
        </p:spPr>
        <p:txBody>
          <a:bodyPr>
            <a:normAutofit/>
          </a:bodyPr>
          <a:lstStyle>
            <a:lvl1pPr>
              <a:defRPr sz="18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Picture 5">
            <a:extLst>
              <a:ext uri="{FF2B5EF4-FFF2-40B4-BE49-F238E27FC236}">
                <a16:creationId xmlns:a16="http://schemas.microsoft.com/office/drawing/2014/main" id="{C7CC7E4D-2405-869E-6E10-8D9D42BA8D20}"/>
              </a:ext>
            </a:extLst>
          </p:cNvPr>
          <p:cNvPicPr>
            <a:picLocks noChangeAspect="1"/>
          </p:cNvPicPr>
          <p:nvPr userDrawn="1"/>
        </p:nvPicPr>
        <p:blipFill>
          <a:blip r:embed="rId2"/>
          <a:stretch>
            <a:fillRect/>
          </a:stretch>
        </p:blipFill>
        <p:spPr>
          <a:xfrm>
            <a:off x="5371475" y="6232459"/>
            <a:ext cx="1449050" cy="340952"/>
          </a:xfrm>
          <a:prstGeom prst="rect">
            <a:avLst/>
          </a:prstGeom>
        </p:spPr>
      </p:pic>
      <p:cxnSp>
        <p:nvCxnSpPr>
          <p:cNvPr id="9" name="Straight Connector 4">
            <a:extLst>
              <a:ext uri="{FF2B5EF4-FFF2-40B4-BE49-F238E27FC236}">
                <a16:creationId xmlns:a16="http://schemas.microsoft.com/office/drawing/2014/main" id="{66AA30E3-0C5A-1447-91D8-E3E750A90C3E}"/>
              </a:ext>
            </a:extLst>
          </p:cNvPr>
          <p:cNvCxnSpPr/>
          <p:nvPr userDrawn="1"/>
        </p:nvCxnSpPr>
        <p:spPr>
          <a:xfrm>
            <a:off x="954471" y="1511166"/>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F8B6DE5A-528A-B647-A285-0296F0EAF952}"/>
              </a:ext>
            </a:extLst>
          </p:cNvPr>
          <p:cNvSpPr>
            <a:spLocks noGrp="1"/>
          </p:cNvSpPr>
          <p:nvPr>
            <p:ph type="ctrTitle"/>
          </p:nvPr>
        </p:nvSpPr>
        <p:spPr>
          <a:xfrm>
            <a:off x="838201" y="500227"/>
            <a:ext cx="10515600" cy="615412"/>
          </a:xfrm>
        </p:spPr>
        <p:txBody>
          <a:bodyPr anchor="b">
            <a:noAutofit/>
          </a:bodyPr>
          <a:lstStyle>
            <a:lvl1pPr algn="l">
              <a:defRPr sz="3600" b="1">
                <a:latin typeface="Verdana" panose="020B0604030504040204" pitchFamily="34" charset="0"/>
                <a:ea typeface="Verdana" panose="020B0604030504040204" pitchFamily="34" charset="0"/>
                <a:cs typeface="Verdana" panose="020B0604030504040204" pitchFamily="34" charset="0"/>
              </a:defRPr>
            </a:lvl1pPr>
          </a:lstStyle>
          <a:p>
            <a:r>
              <a:rPr lang="nl-NL" dirty="0"/>
              <a:t>Klik om stijl te bewerken</a:t>
            </a:r>
            <a:endParaRPr lang="nl-BE" dirty="0"/>
          </a:p>
        </p:txBody>
      </p:sp>
      <p:sp>
        <p:nvSpPr>
          <p:cNvPr id="11" name="Ondertitel 2">
            <a:extLst>
              <a:ext uri="{FF2B5EF4-FFF2-40B4-BE49-F238E27FC236}">
                <a16:creationId xmlns:a16="http://schemas.microsoft.com/office/drawing/2014/main" id="{178AE2A5-9CC0-D94A-896E-9FBF0BCEA448}"/>
              </a:ext>
            </a:extLst>
          </p:cNvPr>
          <p:cNvSpPr>
            <a:spLocks noGrp="1"/>
          </p:cNvSpPr>
          <p:nvPr>
            <p:ph type="subTitle" idx="10"/>
          </p:nvPr>
        </p:nvSpPr>
        <p:spPr>
          <a:xfrm>
            <a:off x="838201" y="1091183"/>
            <a:ext cx="10515600" cy="473889"/>
          </a:xfrm>
        </p:spPr>
        <p:txBody>
          <a:bodyPr>
            <a:normAutofit/>
          </a:bodyPr>
          <a:lstStyle>
            <a:lvl1pPr marL="0" indent="0" algn="l">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Tree>
    <p:extLst>
      <p:ext uri="{BB962C8B-B14F-4D97-AF65-F5344CB8AC3E}">
        <p14:creationId xmlns:p14="http://schemas.microsoft.com/office/powerpoint/2010/main" val="131133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3B6F09A-3B1E-3DBA-5121-2A56FBF9DC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020C2D3-7D57-8972-F449-54E9FD870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AC7F4D1-4115-4950-2BD8-92F6A27A71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32B58-8343-4245-9A0A-B5CA1C64E2A2}" type="datetimeFigureOut">
              <a:rPr lang="nl-BE" smtClean="0"/>
              <a:t>7/01/2025</a:t>
            </a:fld>
            <a:endParaRPr lang="nl-BE"/>
          </a:p>
        </p:txBody>
      </p:sp>
      <p:sp>
        <p:nvSpPr>
          <p:cNvPr id="5" name="Tijdelijke aanduiding voor voettekst 4">
            <a:extLst>
              <a:ext uri="{FF2B5EF4-FFF2-40B4-BE49-F238E27FC236}">
                <a16:creationId xmlns:a16="http://schemas.microsoft.com/office/drawing/2014/main" id="{92FAF909-D5EE-A004-84B1-B56206E09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91FF9130-0ABC-CE4E-2FBE-2B0BB4634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AF229-12E6-AC43-BE8D-D17E5BD64EB6}" type="slidenum">
              <a:rPr lang="nl-BE" smtClean="0"/>
              <a:t>‹nr.›</a:t>
            </a:fld>
            <a:endParaRPr lang="nl-BE"/>
          </a:p>
        </p:txBody>
      </p:sp>
    </p:spTree>
    <p:extLst>
      <p:ext uri="{BB962C8B-B14F-4D97-AF65-F5344CB8AC3E}">
        <p14:creationId xmlns:p14="http://schemas.microsoft.com/office/powerpoint/2010/main" val="21884016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71" r:id="rId4"/>
    <p:sldLayoutId id="2147483666" r:id="rId5"/>
    <p:sldLayoutId id="2147483650" r:id="rId6"/>
    <p:sldLayoutId id="2147483660" r:id="rId7"/>
    <p:sldLayoutId id="2147483661" r:id="rId8"/>
    <p:sldLayoutId id="2147483662" r:id="rId9"/>
    <p:sldLayoutId id="2147483663"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5F842FA-B952-B8FB-AB6C-D021807F7663}"/>
              </a:ext>
            </a:extLst>
          </p:cNvPr>
          <p:cNvSpPr>
            <a:spLocks noGrp="1"/>
          </p:cNvSpPr>
          <p:nvPr>
            <p:ph type="ctrTitle"/>
          </p:nvPr>
        </p:nvSpPr>
        <p:spPr/>
        <p:txBody>
          <a:bodyPr/>
          <a:lstStyle/>
          <a:p>
            <a:endParaRPr lang="nl-BE"/>
          </a:p>
        </p:txBody>
      </p:sp>
      <p:sp>
        <p:nvSpPr>
          <p:cNvPr id="5" name="Ondertitel 4">
            <a:extLst>
              <a:ext uri="{FF2B5EF4-FFF2-40B4-BE49-F238E27FC236}">
                <a16:creationId xmlns:a16="http://schemas.microsoft.com/office/drawing/2014/main" id="{B8836C72-56AE-295F-1CD3-E580D75CB352}"/>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901294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C95ACE-5C56-754C-8EAF-209AF3A9B453}"/>
              </a:ext>
            </a:extLst>
          </p:cNvPr>
          <p:cNvSpPr>
            <a:spLocks noGrp="1"/>
          </p:cNvSpPr>
          <p:nvPr>
            <p:ph idx="1"/>
          </p:nvPr>
        </p:nvSpPr>
        <p:spPr/>
        <p:txBody>
          <a:bodyPr>
            <a:normAutofit lnSpcReduction="10000"/>
          </a:bodyPr>
          <a:lstStyle/>
          <a:p>
            <a:r>
              <a:rPr lang="en-US" dirty="0"/>
              <a:t>Di </a:t>
            </a:r>
            <a:r>
              <a:rPr lang="en-US" dirty="0" err="1"/>
              <a:t>blaccul</a:t>
            </a:r>
            <a:r>
              <a:rPr lang="en-US" dirty="0"/>
              <a:t> </a:t>
            </a:r>
            <a:r>
              <a:rPr lang="en-US" dirty="0" err="1"/>
              <a:t>lanihic</a:t>
            </a:r>
            <a:r>
              <a:rPr lang="en-US" dirty="0"/>
              <a:t> </a:t>
            </a:r>
            <a:r>
              <a:rPr lang="en-US" dirty="0" err="1"/>
              <a:t>iatquis</a:t>
            </a:r>
            <a:r>
              <a:rPr lang="en-US" dirty="0"/>
              <a:t> </a:t>
            </a:r>
            <a:r>
              <a:rPr lang="en-US" dirty="0" err="1"/>
              <a:t>sentiat</a:t>
            </a:r>
            <a:r>
              <a:rPr lang="en-US" dirty="0"/>
              <a:t> </a:t>
            </a:r>
            <a:r>
              <a:rPr lang="en-US" dirty="0" err="1"/>
              <a:t>vel</a:t>
            </a:r>
            <a:r>
              <a:rPr lang="en-US" dirty="0"/>
              <a:t> id </a:t>
            </a:r>
            <a:r>
              <a:rPr lang="en-US" dirty="0" err="1"/>
              <a:t>est</a:t>
            </a:r>
            <a:r>
              <a:rPr lang="en-US" dirty="0"/>
              <a:t> </a:t>
            </a:r>
            <a:r>
              <a:rPr lang="en-US" dirty="0" err="1"/>
              <a:t>ut</a:t>
            </a:r>
            <a:r>
              <a:rPr lang="en-US" dirty="0"/>
              <a:t> </a:t>
            </a:r>
            <a:r>
              <a:rPr lang="en-US" dirty="0" err="1"/>
              <a:t>liqui</a:t>
            </a:r>
            <a:r>
              <a:rPr lang="en-US" dirty="0"/>
              <a:t> od </a:t>
            </a:r>
            <a:r>
              <a:rPr lang="en-US" dirty="0" err="1"/>
              <a:t>molendit</a:t>
            </a:r>
            <a:r>
              <a:rPr lang="en-US" dirty="0"/>
              <a:t> am ex ex et, </a:t>
            </a:r>
            <a:r>
              <a:rPr lang="en-US" dirty="0" err="1"/>
              <a:t>cor</a:t>
            </a:r>
            <a:r>
              <a:rPr lang="en-US" dirty="0"/>
              <a:t> </a:t>
            </a:r>
            <a:r>
              <a:rPr lang="en-US" dirty="0" err="1"/>
              <a:t>acea</a:t>
            </a:r>
            <a:r>
              <a:rPr lang="en-US" dirty="0"/>
              <a:t> </a:t>
            </a:r>
            <a:r>
              <a:rPr lang="en-US" dirty="0" err="1"/>
              <a:t>ea</a:t>
            </a:r>
            <a:r>
              <a:rPr lang="en-US" dirty="0"/>
              <a:t> </a:t>
            </a:r>
            <a:r>
              <a:rPr lang="en-US" dirty="0" err="1"/>
              <a:t>necte</a:t>
            </a:r>
            <a:r>
              <a:rPr lang="en-US" dirty="0"/>
              <a:t> </a:t>
            </a:r>
            <a:r>
              <a:rPr lang="en-US" dirty="0" err="1"/>
              <a:t>conseca</a:t>
            </a:r>
            <a:r>
              <a:rPr lang="en-US" dirty="0"/>
              <a:t> </a:t>
            </a:r>
            <a:r>
              <a:rPr lang="en-US" dirty="0" err="1"/>
              <a:t>tumquod</a:t>
            </a:r>
            <a:r>
              <a:rPr lang="en-US" dirty="0"/>
              <a:t> </a:t>
            </a:r>
            <a:r>
              <a:rPr lang="en-US" dirty="0" err="1"/>
              <a:t>iantus</a:t>
            </a:r>
            <a:r>
              <a:rPr lang="en-US" dirty="0"/>
              <a:t>.</a:t>
            </a:r>
          </a:p>
          <a:p>
            <a:r>
              <a:rPr lang="en-US" dirty="0"/>
              <a:t>Sam </a:t>
            </a:r>
            <a:r>
              <a:rPr lang="en-US" dirty="0" err="1"/>
              <a:t>cor</a:t>
            </a:r>
            <a:r>
              <a:rPr lang="en-US" dirty="0"/>
              <a:t> repro </a:t>
            </a:r>
            <a:r>
              <a:rPr lang="en-US" dirty="0" err="1"/>
              <a:t>berspedit</a:t>
            </a:r>
            <a:r>
              <a:rPr lang="en-US" dirty="0"/>
              <a:t>, sit, ad </a:t>
            </a:r>
            <a:r>
              <a:rPr lang="en-US" dirty="0" err="1"/>
              <a:t>quodiat</a:t>
            </a:r>
            <a:r>
              <a:rPr lang="en-US" dirty="0"/>
              <a:t>.</a:t>
            </a:r>
          </a:p>
          <a:p>
            <a:r>
              <a:rPr lang="en-US" dirty="0" err="1"/>
              <a:t>Fuga</a:t>
            </a:r>
            <a:r>
              <a:rPr lang="en-US" dirty="0"/>
              <a:t>. Pa </a:t>
            </a:r>
            <a:r>
              <a:rPr lang="en-US" dirty="0" err="1"/>
              <a:t>vellat</a:t>
            </a:r>
            <a:r>
              <a:rPr lang="en-US" dirty="0"/>
              <a:t> </a:t>
            </a:r>
            <a:r>
              <a:rPr lang="en-US" dirty="0" err="1"/>
              <a:t>aspis</a:t>
            </a:r>
            <a:r>
              <a:rPr lang="en-US" dirty="0"/>
              <a:t> cones </a:t>
            </a:r>
            <a:r>
              <a:rPr lang="en-US" dirty="0" err="1"/>
              <a:t>doluptatur</a:t>
            </a:r>
            <a:r>
              <a:rPr lang="en-US" dirty="0"/>
              <a:t> am </a:t>
            </a:r>
            <a:r>
              <a:rPr lang="en-US" dirty="0" err="1"/>
              <a:t>iniscil</a:t>
            </a:r>
            <a:r>
              <a:rPr lang="en-US" dirty="0"/>
              <a:t> </a:t>
            </a:r>
            <a:r>
              <a:rPr lang="en-US" dirty="0" err="1"/>
              <a:t>enias</a:t>
            </a:r>
            <a:r>
              <a:rPr lang="en-US" dirty="0"/>
              <a:t> et </a:t>
            </a:r>
            <a:r>
              <a:rPr lang="en-US" dirty="0" err="1"/>
              <a:t>vel</a:t>
            </a:r>
            <a:r>
              <a:rPr lang="en-US" dirty="0"/>
              <a:t> </a:t>
            </a:r>
            <a:r>
              <a:rPr lang="en-US" dirty="0" err="1"/>
              <a:t>eaquia</a:t>
            </a:r>
            <a:r>
              <a:rPr lang="en-US" dirty="0"/>
              <a:t> </a:t>
            </a:r>
            <a:r>
              <a:rPr lang="en-US" dirty="0" err="1"/>
              <a:t>sed</a:t>
            </a:r>
            <a:r>
              <a:rPr lang="en-US" dirty="0"/>
              <a:t> </a:t>
            </a:r>
            <a:r>
              <a:rPr lang="en-US" dirty="0" err="1"/>
              <a:t>modigenis</a:t>
            </a:r>
            <a:r>
              <a:rPr lang="en-US" dirty="0"/>
              <a:t> </a:t>
            </a:r>
            <a:r>
              <a:rPr lang="en-US" dirty="0" err="1"/>
              <a:t>doluptatus</a:t>
            </a:r>
            <a:r>
              <a:rPr lang="en-US" dirty="0"/>
              <a:t> </a:t>
            </a:r>
            <a:r>
              <a:rPr lang="en-US" dirty="0" err="1"/>
              <a:t>idis</a:t>
            </a:r>
            <a:r>
              <a:rPr lang="en-US" dirty="0"/>
              <a:t> </a:t>
            </a:r>
            <a:r>
              <a:rPr lang="en-US" dirty="0" err="1"/>
              <a:t>estorrum</a:t>
            </a:r>
            <a:r>
              <a:rPr lang="en-US" dirty="0"/>
              <a:t> </a:t>
            </a:r>
            <a:r>
              <a:rPr lang="en-US" dirty="0" err="1"/>
              <a:t>invenient</a:t>
            </a:r>
            <a:r>
              <a:rPr lang="en-US" dirty="0"/>
              <a:t> a as event </a:t>
            </a:r>
            <a:r>
              <a:rPr lang="en-US" dirty="0" err="1"/>
              <a:t>doluptatibus</a:t>
            </a:r>
            <a:r>
              <a:rPr lang="en-US" dirty="0"/>
              <a:t> </a:t>
            </a:r>
            <a:r>
              <a:rPr lang="en-US" dirty="0" err="1"/>
              <a:t>aut</a:t>
            </a:r>
            <a:r>
              <a:rPr lang="en-US" dirty="0"/>
              <a:t> </a:t>
            </a:r>
            <a:r>
              <a:rPr lang="en-US" dirty="0" err="1"/>
              <a:t>aut</a:t>
            </a:r>
            <a:r>
              <a:rPr lang="en-US" dirty="0"/>
              <a:t> ad </a:t>
            </a:r>
            <a:r>
              <a:rPr lang="en-US" dirty="0" err="1"/>
              <a:t>everit</a:t>
            </a:r>
            <a:r>
              <a:rPr lang="en-US" dirty="0"/>
              <a:t> </a:t>
            </a:r>
            <a:r>
              <a:rPr lang="en-US" dirty="0" err="1"/>
              <a:t>faccum</a:t>
            </a:r>
            <a:r>
              <a:rPr lang="en-US" dirty="0"/>
              <a:t> et que </a:t>
            </a:r>
            <a:r>
              <a:rPr lang="en-US" dirty="0" err="1"/>
              <a:t>everibernam</a:t>
            </a:r>
            <a:r>
              <a:rPr lang="en-US" dirty="0"/>
              <a:t>, omni </a:t>
            </a:r>
            <a:r>
              <a:rPr lang="en-US" dirty="0" err="1"/>
              <a:t>susapis</a:t>
            </a:r>
            <a:r>
              <a:rPr lang="en-US" dirty="0"/>
              <a:t> re, </a:t>
            </a:r>
            <a:r>
              <a:rPr lang="en-US" dirty="0" err="1"/>
              <a:t>sincto</a:t>
            </a:r>
            <a:r>
              <a:rPr lang="en-US" dirty="0"/>
              <a:t> que </a:t>
            </a:r>
            <a:r>
              <a:rPr lang="en-US" dirty="0" err="1"/>
              <a:t>vero</a:t>
            </a:r>
            <a:r>
              <a:rPr lang="en-US" dirty="0"/>
              <a:t> vid qui nus, cum </a:t>
            </a:r>
            <a:r>
              <a:rPr lang="en-US" dirty="0" err="1"/>
              <a:t>quae</a:t>
            </a:r>
            <a:r>
              <a:rPr lang="en-US" dirty="0"/>
              <a:t> </a:t>
            </a:r>
            <a:r>
              <a:rPr lang="en-US" dirty="0" err="1"/>
              <a:t>plis</a:t>
            </a:r>
            <a:r>
              <a:rPr lang="en-US" dirty="0"/>
              <a:t> pre </a:t>
            </a:r>
            <a:r>
              <a:rPr lang="en-US" dirty="0" err="1"/>
              <a:t>platur</a:t>
            </a:r>
            <a:r>
              <a:rPr lang="en-US" dirty="0"/>
              <a:t> ad </a:t>
            </a:r>
            <a:r>
              <a:rPr lang="en-US" dirty="0" err="1"/>
              <a:t>quam</a:t>
            </a:r>
            <a:r>
              <a:rPr lang="en-US" dirty="0"/>
              <a:t>, </a:t>
            </a:r>
            <a:r>
              <a:rPr lang="en-US" dirty="0" err="1"/>
              <a:t>sed</a:t>
            </a:r>
            <a:r>
              <a:rPr lang="en-US" dirty="0"/>
              <a:t> </a:t>
            </a:r>
            <a:r>
              <a:rPr lang="en-US" dirty="0" err="1"/>
              <a:t>es</a:t>
            </a:r>
            <a:r>
              <a:rPr lang="en-US" dirty="0"/>
              <a:t> que et </a:t>
            </a:r>
            <a:r>
              <a:rPr lang="en-US" dirty="0" err="1"/>
              <a:t>omnissum</a:t>
            </a:r>
            <a:r>
              <a:rPr lang="en-US" dirty="0"/>
              <a:t> </a:t>
            </a:r>
            <a:r>
              <a:rPr lang="en-US" dirty="0" err="1"/>
              <a:t>restio</a:t>
            </a:r>
            <a:r>
              <a:rPr lang="en-US" dirty="0"/>
              <a:t>. </a:t>
            </a:r>
            <a:r>
              <a:rPr lang="en-US" dirty="0" err="1"/>
              <a:t>Nulliquate</a:t>
            </a:r>
            <a:r>
              <a:rPr lang="en-US" dirty="0"/>
              <a:t> </a:t>
            </a:r>
            <a:r>
              <a:rPr lang="en-US" dirty="0" err="1"/>
              <a:t>sandelliqui</a:t>
            </a:r>
            <a:r>
              <a:rPr lang="en-US" dirty="0"/>
              <a:t> </a:t>
            </a:r>
            <a:r>
              <a:rPr lang="en-US" dirty="0" err="1"/>
              <a:t>occus</a:t>
            </a:r>
            <a:r>
              <a:rPr lang="en-US" dirty="0"/>
              <a:t>, </a:t>
            </a:r>
            <a:r>
              <a:rPr lang="en-US" dirty="0" err="1"/>
              <a:t>untinul</a:t>
            </a:r>
            <a:r>
              <a:rPr lang="en-US" dirty="0"/>
              <a:t> </a:t>
            </a:r>
            <a:r>
              <a:rPr lang="en-US" dirty="0" err="1"/>
              <a:t>lacersp</a:t>
            </a:r>
            <a:r>
              <a:rPr lang="en-US" dirty="0"/>
              <a:t> </a:t>
            </a:r>
            <a:r>
              <a:rPr lang="en-US" dirty="0" err="1"/>
              <a:t>erumqui</a:t>
            </a:r>
            <a:r>
              <a:rPr lang="en-US" dirty="0"/>
              <a:t> </a:t>
            </a:r>
            <a:r>
              <a:rPr lang="en-US" dirty="0" err="1"/>
              <a:t>offictem</a:t>
            </a:r>
            <a:r>
              <a:rPr lang="en-US" dirty="0"/>
              <a:t> </a:t>
            </a:r>
            <a:r>
              <a:rPr lang="en-US" dirty="0" err="1"/>
              <a:t>inis</a:t>
            </a:r>
            <a:r>
              <a:rPr lang="en-US" dirty="0"/>
              <a:t> </a:t>
            </a:r>
            <a:r>
              <a:rPr lang="en-US" dirty="0" err="1"/>
              <a:t>dolorum</a:t>
            </a:r>
            <a:r>
              <a:rPr lang="en-US" dirty="0"/>
              <a:t> </a:t>
            </a:r>
            <a:r>
              <a:rPr lang="en-US" dirty="0" err="1"/>
              <a:t>quibus</a:t>
            </a:r>
            <a:r>
              <a:rPr lang="en-US" dirty="0"/>
              <a:t> </a:t>
            </a:r>
            <a:r>
              <a:rPr lang="en-US" dirty="0" err="1"/>
              <a:t>ducipienist</a:t>
            </a:r>
            <a:r>
              <a:rPr lang="en-US" dirty="0"/>
              <a:t> qui </a:t>
            </a:r>
            <a:r>
              <a:rPr lang="en-US" dirty="0" err="1"/>
              <a:t>accupid</a:t>
            </a:r>
            <a:r>
              <a:rPr lang="en-US" dirty="0"/>
              <a:t> </a:t>
            </a:r>
            <a:r>
              <a:rPr lang="en-US" dirty="0" err="1"/>
              <a:t>eruptat</a:t>
            </a:r>
            <a:r>
              <a:rPr lang="en-US" dirty="0"/>
              <a:t> </a:t>
            </a:r>
            <a:r>
              <a:rPr lang="en-US" dirty="0" err="1"/>
              <a:t>issint</a:t>
            </a:r>
            <a:r>
              <a:rPr lang="en-US" dirty="0"/>
              <a:t>.</a:t>
            </a:r>
          </a:p>
          <a:p>
            <a:r>
              <a:rPr lang="en-US" dirty="0" err="1"/>
              <a:t>Fugitem</a:t>
            </a:r>
            <a:r>
              <a:rPr lang="en-US" dirty="0"/>
              <a:t> res di </a:t>
            </a:r>
            <a:r>
              <a:rPr lang="en-US" dirty="0" err="1"/>
              <a:t>ut</a:t>
            </a:r>
            <a:r>
              <a:rPr lang="en-US" dirty="0"/>
              <a:t> </a:t>
            </a:r>
            <a:r>
              <a:rPr lang="en-US" dirty="0" err="1"/>
              <a:t>vendis</a:t>
            </a:r>
            <a:r>
              <a:rPr lang="en-US" dirty="0"/>
              <a:t> qui </a:t>
            </a:r>
            <a:r>
              <a:rPr lang="en-US" dirty="0" err="1"/>
              <a:t>iderum</a:t>
            </a:r>
            <a:r>
              <a:rPr lang="en-US" dirty="0"/>
              <a:t> </a:t>
            </a:r>
            <a:r>
              <a:rPr lang="en-US" dirty="0" err="1"/>
              <a:t>laccumenis</a:t>
            </a:r>
            <a:r>
              <a:rPr lang="en-US" dirty="0"/>
              <a:t> </a:t>
            </a:r>
            <a:r>
              <a:rPr lang="en-US" dirty="0" err="1"/>
              <a:t>sitat</a:t>
            </a:r>
            <a:r>
              <a:rPr lang="en-US" dirty="0"/>
              <a:t> </a:t>
            </a:r>
            <a:r>
              <a:rPr lang="en-US" dirty="0" err="1"/>
              <a:t>demporem</a:t>
            </a:r>
            <a:r>
              <a:rPr lang="en-US" dirty="0"/>
              <a:t> </a:t>
            </a:r>
            <a:r>
              <a:rPr lang="en-US" dirty="0" err="1"/>
              <a:t>simpore</a:t>
            </a:r>
            <a:r>
              <a:rPr lang="en-US" dirty="0"/>
              <a:t> </a:t>
            </a:r>
            <a:r>
              <a:rPr lang="en-US" dirty="0" err="1"/>
              <a:t>rferioreces</a:t>
            </a:r>
            <a:r>
              <a:rPr lang="en-US" dirty="0"/>
              <a:t> </a:t>
            </a:r>
            <a:r>
              <a:rPr lang="en-US" dirty="0" err="1"/>
              <a:t>siminis</a:t>
            </a:r>
            <a:r>
              <a:rPr lang="en-US" dirty="0"/>
              <a:t> am </a:t>
            </a:r>
            <a:r>
              <a:rPr lang="en-US" dirty="0" err="1"/>
              <a:t>estionsequi</a:t>
            </a:r>
            <a:r>
              <a:rPr lang="en-US" dirty="0"/>
              <a:t> </a:t>
            </a:r>
            <a:r>
              <a:rPr lang="en-US" dirty="0" err="1"/>
              <a:t>doluptaquas</a:t>
            </a:r>
            <a:r>
              <a:rPr lang="en-US" dirty="0"/>
              <a:t> </a:t>
            </a:r>
            <a:r>
              <a:rPr lang="en-US" dirty="0" err="1"/>
              <a:t>secus</a:t>
            </a:r>
            <a:r>
              <a:rPr lang="en-US" dirty="0"/>
              <a:t> </a:t>
            </a:r>
            <a:r>
              <a:rPr lang="en-US" dirty="0" err="1"/>
              <a:t>aborro</a:t>
            </a:r>
            <a:r>
              <a:rPr lang="en-US" dirty="0"/>
              <a:t> </a:t>
            </a:r>
            <a:r>
              <a:rPr lang="en-US" dirty="0" err="1"/>
              <a:t>tem</a:t>
            </a:r>
            <a:r>
              <a:rPr lang="en-US" dirty="0"/>
              <a:t> </a:t>
            </a:r>
            <a:r>
              <a:rPr lang="en-US" dirty="0" err="1"/>
              <a:t>fugia</a:t>
            </a:r>
            <a:r>
              <a:rPr lang="en-US" dirty="0"/>
              <a:t> </a:t>
            </a:r>
            <a:r>
              <a:rPr lang="en-US" dirty="0" err="1"/>
              <a:t>velenditae</a:t>
            </a:r>
            <a:r>
              <a:rPr lang="en-US" dirty="0"/>
              <a:t>. Nam </a:t>
            </a:r>
            <a:r>
              <a:rPr lang="en-US" dirty="0" err="1"/>
              <a:t>ra</a:t>
            </a:r>
            <a:r>
              <a:rPr lang="en-US" dirty="0"/>
              <a:t> </a:t>
            </a:r>
            <a:r>
              <a:rPr lang="en-US" dirty="0" err="1"/>
              <a:t>volorrovid</a:t>
            </a:r>
            <a:r>
              <a:rPr lang="en-US" dirty="0"/>
              <a:t> </a:t>
            </a:r>
            <a:r>
              <a:rPr lang="en-US" dirty="0" err="1"/>
              <a:t>minimen</a:t>
            </a:r>
            <a:r>
              <a:rPr lang="en-US" dirty="0"/>
              <a:t> </a:t>
            </a:r>
            <a:r>
              <a:rPr lang="en-US" dirty="0" err="1"/>
              <a:t>imporporro</a:t>
            </a:r>
            <a:r>
              <a:rPr lang="en-US" dirty="0"/>
              <a:t> </a:t>
            </a:r>
            <a:r>
              <a:rPr lang="en-US" dirty="0" err="1"/>
              <a:t>dia</a:t>
            </a:r>
            <a:r>
              <a:rPr lang="en-US" dirty="0"/>
              <a:t> </a:t>
            </a:r>
            <a:r>
              <a:rPr lang="en-US" dirty="0" err="1"/>
              <a:t>dio</a:t>
            </a:r>
            <a:r>
              <a:rPr lang="en-US" dirty="0"/>
              <a:t>. </a:t>
            </a:r>
            <a:r>
              <a:rPr lang="en-US" dirty="0" err="1"/>
              <a:t>Suntibu</a:t>
            </a:r>
            <a:r>
              <a:rPr lang="en-US" dirty="0"/>
              <a:t> </a:t>
            </a:r>
            <a:r>
              <a:rPr lang="en-US" dirty="0" err="1"/>
              <a:t>sciistiat</a:t>
            </a:r>
            <a:r>
              <a:rPr lang="en-US" dirty="0"/>
              <a:t> </a:t>
            </a:r>
            <a:r>
              <a:rPr lang="en-US" dirty="0" err="1"/>
              <a:t>evelest</a:t>
            </a:r>
            <a:r>
              <a:rPr lang="en-US" dirty="0"/>
              <a:t> </a:t>
            </a:r>
            <a:r>
              <a:rPr lang="en-US" dirty="0" err="1"/>
              <a:t>atur</a:t>
            </a:r>
            <a:r>
              <a:rPr lang="en-US" dirty="0"/>
              <a:t>, </a:t>
            </a:r>
            <a:r>
              <a:rPr lang="en-US" dirty="0" err="1"/>
              <a:t>sequate</a:t>
            </a:r>
            <a:r>
              <a:rPr lang="en-US" dirty="0"/>
              <a:t> </a:t>
            </a:r>
            <a:r>
              <a:rPr lang="en-US" dirty="0" err="1"/>
              <a:t>libus</a:t>
            </a:r>
            <a:r>
              <a:rPr lang="en-US" dirty="0"/>
              <a:t> </a:t>
            </a:r>
            <a:r>
              <a:rPr lang="en-US" dirty="0" err="1"/>
              <a:t>simeniscidi</a:t>
            </a:r>
            <a:r>
              <a:rPr lang="en-US" dirty="0"/>
              <a:t> non </a:t>
            </a:r>
            <a:r>
              <a:rPr lang="en-US" dirty="0" err="1"/>
              <a:t>nis</a:t>
            </a:r>
            <a:r>
              <a:rPr lang="en-US" dirty="0"/>
              <a:t> sum et </a:t>
            </a:r>
            <a:r>
              <a:rPr lang="en-US" dirty="0" err="1"/>
              <a:t>hariat</a:t>
            </a:r>
            <a:r>
              <a:rPr lang="en-US" dirty="0"/>
              <a:t> </a:t>
            </a:r>
            <a:r>
              <a:rPr lang="en-US" dirty="0" err="1"/>
              <a:t>esciatem</a:t>
            </a:r>
            <a:r>
              <a:rPr lang="en-US" dirty="0"/>
              <a:t> </a:t>
            </a:r>
            <a:r>
              <a:rPr lang="en-US" dirty="0" err="1"/>
              <a:t>quia</a:t>
            </a:r>
            <a:r>
              <a:rPr lang="en-US" dirty="0"/>
              <a:t> </a:t>
            </a:r>
            <a:r>
              <a:rPr lang="en-US" dirty="0" err="1"/>
              <a:t>corrum</a:t>
            </a:r>
            <a:r>
              <a:rPr lang="en-US" dirty="0"/>
              <a:t> qui </a:t>
            </a:r>
            <a:r>
              <a:rPr lang="en-US" dirty="0" err="1"/>
              <a:t>occabo</a:t>
            </a:r>
            <a:r>
              <a:rPr lang="en-US" dirty="0"/>
              <a:t>. </a:t>
            </a:r>
            <a:r>
              <a:rPr lang="en-US" dirty="0" err="1"/>
              <a:t>Ita</a:t>
            </a:r>
            <a:r>
              <a:rPr lang="en-US" dirty="0"/>
              <a:t> </a:t>
            </a:r>
            <a:r>
              <a:rPr lang="en-US" dirty="0" err="1"/>
              <a:t>vel</a:t>
            </a:r>
            <a:r>
              <a:rPr lang="en-US" dirty="0"/>
              <a:t> </a:t>
            </a:r>
            <a:r>
              <a:rPr lang="en-US" dirty="0" err="1"/>
              <a:t>eostio</a:t>
            </a:r>
            <a:r>
              <a:rPr lang="en-US" dirty="0"/>
              <a:t>. Ut </a:t>
            </a:r>
            <a:r>
              <a:rPr lang="en-US" dirty="0" err="1"/>
              <a:t>aut</a:t>
            </a:r>
            <a:r>
              <a:rPr lang="en-US" dirty="0"/>
              <a:t> </a:t>
            </a:r>
            <a:r>
              <a:rPr lang="en-US" dirty="0" err="1"/>
              <a:t>ped</a:t>
            </a:r>
            <a:r>
              <a:rPr lang="en-US" dirty="0"/>
              <a:t> </a:t>
            </a:r>
            <a:r>
              <a:rPr lang="en-US" dirty="0" err="1"/>
              <a:t>ute</a:t>
            </a:r>
            <a:r>
              <a:rPr lang="en-US" dirty="0"/>
              <a:t> vide </a:t>
            </a:r>
            <a:r>
              <a:rPr lang="en-US" dirty="0" err="1"/>
              <a:t>omniaspe</a:t>
            </a:r>
            <a:r>
              <a:rPr lang="en-US" dirty="0"/>
              <a:t> net </a:t>
            </a:r>
            <a:r>
              <a:rPr lang="en-US" dirty="0" err="1"/>
              <a:t>resequam</a:t>
            </a:r>
            <a:r>
              <a:rPr lang="en-US" dirty="0"/>
              <a:t> </a:t>
            </a:r>
            <a:r>
              <a:rPr lang="en-US" dirty="0" err="1"/>
              <a:t>quidebis</a:t>
            </a:r>
            <a:r>
              <a:rPr lang="en-US" dirty="0"/>
              <a:t> </a:t>
            </a:r>
            <a:r>
              <a:rPr lang="en-US" dirty="0" err="1"/>
              <a:t>magnam</a:t>
            </a:r>
            <a:r>
              <a:rPr lang="en-US" dirty="0"/>
              <a:t> </a:t>
            </a:r>
            <a:r>
              <a:rPr lang="en-US" dirty="0" err="1"/>
              <a:t>alis</a:t>
            </a:r>
            <a:r>
              <a:rPr lang="en-US" dirty="0"/>
              <a:t> </a:t>
            </a:r>
            <a:r>
              <a:rPr lang="en-US" dirty="0" err="1"/>
              <a:t>acilis</a:t>
            </a:r>
            <a:r>
              <a:rPr lang="en-US" dirty="0"/>
              <a:t> </a:t>
            </a:r>
            <a:r>
              <a:rPr lang="en-US" dirty="0" err="1"/>
              <a:t>ditaqui</a:t>
            </a:r>
            <a:r>
              <a:rPr lang="en-US" dirty="0"/>
              <a:t> od </a:t>
            </a:r>
            <a:r>
              <a:rPr lang="en-US" dirty="0" err="1"/>
              <a:t>eaquia</a:t>
            </a:r>
            <a:r>
              <a:rPr lang="en-US" dirty="0"/>
              <a:t> qui </a:t>
            </a:r>
            <a:r>
              <a:rPr lang="en-US" dirty="0" err="1"/>
              <a:t>te</a:t>
            </a:r>
            <a:r>
              <a:rPr lang="en-US" dirty="0"/>
              <a:t> </a:t>
            </a:r>
            <a:r>
              <a:rPr lang="en-US" dirty="0" err="1"/>
              <a:t>consequ</a:t>
            </a:r>
            <a:r>
              <a:rPr lang="en-US" dirty="0"/>
              <a:t> </a:t>
            </a:r>
            <a:r>
              <a:rPr lang="en-US" dirty="0" err="1"/>
              <a:t>isitaernam</a:t>
            </a:r>
            <a:r>
              <a:rPr lang="en-US" dirty="0"/>
              <a:t> que </a:t>
            </a:r>
            <a:r>
              <a:rPr lang="en-US" dirty="0" err="1"/>
              <a:t>saniend</a:t>
            </a:r>
            <a:r>
              <a:rPr lang="en-US" dirty="0"/>
              <a:t> </a:t>
            </a:r>
            <a:r>
              <a:rPr lang="en-US" dirty="0" err="1"/>
              <a:t>iorepre</a:t>
            </a:r>
            <a:r>
              <a:rPr lang="en-US" dirty="0"/>
              <a:t> </a:t>
            </a:r>
            <a:r>
              <a:rPr lang="en-US" dirty="0" err="1"/>
              <a:t>prempor</a:t>
            </a:r>
            <a:r>
              <a:rPr lang="en-US" dirty="0"/>
              <a:t> </a:t>
            </a:r>
            <a:r>
              <a:rPr lang="en-US" dirty="0" err="1"/>
              <a:t>endaessite</a:t>
            </a:r>
            <a:r>
              <a:rPr lang="en-US" dirty="0"/>
              <a:t> quos mod </a:t>
            </a:r>
            <a:r>
              <a:rPr lang="en-US" dirty="0" err="1"/>
              <a:t>ellese</a:t>
            </a:r>
            <a:r>
              <a:rPr lang="en-US" dirty="0"/>
              <a:t> </a:t>
            </a:r>
            <a:r>
              <a:rPr lang="en-US" dirty="0" err="1"/>
              <a:t>nobitaturit</a:t>
            </a:r>
            <a:r>
              <a:rPr lang="en-US" dirty="0"/>
              <a:t> re </a:t>
            </a:r>
            <a:r>
              <a:rPr lang="en-US" dirty="0" err="1"/>
              <a:t>porecum</a:t>
            </a:r>
            <a:r>
              <a:rPr lang="en-US" dirty="0"/>
              <a:t> </a:t>
            </a:r>
            <a:r>
              <a:rPr lang="en-US" dirty="0" err="1"/>
              <a:t>est</a:t>
            </a:r>
            <a:r>
              <a:rPr lang="en-US" dirty="0"/>
              <a:t>, </a:t>
            </a:r>
            <a:r>
              <a:rPr lang="en-US" dirty="0" err="1"/>
              <a:t>sus</a:t>
            </a:r>
            <a:r>
              <a:rPr lang="en-US" dirty="0"/>
              <a:t>, </a:t>
            </a:r>
            <a:r>
              <a:rPr lang="en-US" dirty="0" err="1"/>
              <a:t>velestius</a:t>
            </a:r>
            <a:r>
              <a:rPr lang="en-US" dirty="0"/>
              <a:t> </a:t>
            </a:r>
            <a:r>
              <a:rPr lang="en-US" dirty="0" err="1"/>
              <a:t>pernat</a:t>
            </a:r>
            <a:r>
              <a:rPr lang="en-US" dirty="0"/>
              <a:t>.</a:t>
            </a:r>
          </a:p>
        </p:txBody>
      </p:sp>
      <p:sp>
        <p:nvSpPr>
          <p:cNvPr id="3" name="Title 2">
            <a:extLst>
              <a:ext uri="{FF2B5EF4-FFF2-40B4-BE49-F238E27FC236}">
                <a16:creationId xmlns:a16="http://schemas.microsoft.com/office/drawing/2014/main" id="{FB1B4AE5-703B-BE4C-AC5B-16FCFA26556F}"/>
              </a:ext>
            </a:extLst>
          </p:cNvPr>
          <p:cNvSpPr>
            <a:spLocks noGrp="1"/>
          </p:cNvSpPr>
          <p:nvPr>
            <p:ph type="ctrTitle"/>
          </p:nvPr>
        </p:nvSpPr>
        <p:spPr>
          <a:xfrm>
            <a:off x="838200" y="475559"/>
            <a:ext cx="10515600" cy="640080"/>
          </a:xfrm>
        </p:spPr>
        <p:txBody>
          <a:bodyPr/>
          <a:lstStyle/>
          <a:p>
            <a:r>
              <a:rPr lang="en-US" dirty="0" err="1"/>
              <a:t>Titel</a:t>
            </a:r>
            <a:endParaRPr lang="en-US" dirty="0"/>
          </a:p>
        </p:txBody>
      </p:sp>
      <p:sp>
        <p:nvSpPr>
          <p:cNvPr id="4" name="Subtitle 3">
            <a:extLst>
              <a:ext uri="{FF2B5EF4-FFF2-40B4-BE49-F238E27FC236}">
                <a16:creationId xmlns:a16="http://schemas.microsoft.com/office/drawing/2014/main" id="{592DF84D-6D0A-4E4B-8C23-E02B4BFBEA4E}"/>
              </a:ext>
            </a:extLst>
          </p:cNvPr>
          <p:cNvSpPr>
            <a:spLocks noGrp="1"/>
          </p:cNvSpPr>
          <p:nvPr>
            <p:ph type="subTitle" idx="10"/>
          </p:nvPr>
        </p:nvSpPr>
        <p:spPr>
          <a:xfrm>
            <a:off x="838200" y="1072189"/>
            <a:ext cx="10515600" cy="492884"/>
          </a:xfrm>
        </p:spPr>
        <p:txBody>
          <a:bodyPr/>
          <a:lstStyle/>
          <a:p>
            <a:r>
              <a:rPr lang="en-US" dirty="0" err="1"/>
              <a:t>Ondertitel</a:t>
            </a:r>
            <a:endParaRPr lang="en-US" dirty="0"/>
          </a:p>
        </p:txBody>
      </p:sp>
    </p:spTree>
    <p:extLst>
      <p:ext uri="{BB962C8B-B14F-4D97-AF65-F5344CB8AC3E}">
        <p14:creationId xmlns:p14="http://schemas.microsoft.com/office/powerpoint/2010/main" val="183204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58322B-A5B6-9441-B35D-D21A9C1CF9AD}"/>
              </a:ext>
            </a:extLst>
          </p:cNvPr>
          <p:cNvPicPr>
            <a:picLocks noChangeAspect="1"/>
          </p:cNvPicPr>
          <p:nvPr/>
        </p:nvPicPr>
        <p:blipFill rotWithShape="1">
          <a:blip r:embed="rId2"/>
          <a:srcRect t="14702" b="10229"/>
          <a:stretch/>
        </p:blipFill>
        <p:spPr>
          <a:xfrm>
            <a:off x="0" y="0"/>
            <a:ext cx="12192000" cy="6858000"/>
          </a:xfrm>
          <a:prstGeom prst="rect">
            <a:avLst/>
          </a:prstGeom>
        </p:spPr>
      </p:pic>
      <p:sp>
        <p:nvSpPr>
          <p:cNvPr id="10" name="Title 1">
            <a:extLst>
              <a:ext uri="{FF2B5EF4-FFF2-40B4-BE49-F238E27FC236}">
                <a16:creationId xmlns:a16="http://schemas.microsoft.com/office/drawing/2014/main" id="{3C16BC07-120E-7140-985A-F1E1AE713155}"/>
              </a:ext>
            </a:extLst>
          </p:cNvPr>
          <p:cNvSpPr txBox="1">
            <a:spLocks/>
          </p:cNvSpPr>
          <p:nvPr/>
        </p:nvSpPr>
        <p:spPr>
          <a:xfrm>
            <a:off x="649357" y="47198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Campus </a:t>
            </a:r>
            <a:r>
              <a:rPr lang="en-US" sz="3600" b="1" dirty="0" err="1">
                <a:solidFill>
                  <a:schemeClr val="bg1"/>
                </a:solidFill>
                <a:latin typeface="Verdana" panose="020B0604030504040204" pitchFamily="34" charset="0"/>
                <a:ea typeface="Verdana" panose="020B0604030504040204" pitchFamily="34" charset="0"/>
                <a:cs typeface="Verdana" panose="020B0604030504040204" pitchFamily="34" charset="0"/>
              </a:rPr>
              <a:t>Hasset</a:t>
            </a:r>
            <a:endPar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1" name="Straight Connector 10">
            <a:extLst>
              <a:ext uri="{FF2B5EF4-FFF2-40B4-BE49-F238E27FC236}">
                <a16:creationId xmlns:a16="http://schemas.microsoft.com/office/drawing/2014/main" id="{70DFD8DE-0AF1-A94A-9E15-F556BCF21D18}"/>
              </a:ext>
            </a:extLst>
          </p:cNvPr>
          <p:cNvCxnSpPr/>
          <p:nvPr/>
        </p:nvCxnSpPr>
        <p:spPr>
          <a:xfrm>
            <a:off x="9841745" y="6235530"/>
            <a:ext cx="121278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0E29375-112A-F04F-953B-183FDF1C1126}"/>
              </a:ext>
            </a:extLst>
          </p:cNvPr>
          <p:cNvSpPr txBox="1">
            <a:spLocks/>
          </p:cNvSpPr>
          <p:nvPr/>
        </p:nvSpPr>
        <p:spPr>
          <a:xfrm>
            <a:off x="649357" y="5391149"/>
            <a:ext cx="10515600" cy="883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rPr>
              <a:t>Oude </a:t>
            </a:r>
            <a:r>
              <a:rPr lang="en-US"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Gevangenis</a:t>
            </a:r>
            <a:endPar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834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CFC95-EC5E-7E4C-A526-46972C817906}"/>
              </a:ext>
            </a:extLst>
          </p:cNvPr>
          <p:cNvSpPr>
            <a:spLocks noGrp="1"/>
          </p:cNvSpPr>
          <p:nvPr>
            <p:ph idx="1"/>
          </p:nvPr>
        </p:nvSpPr>
        <p:spPr>
          <a:xfrm>
            <a:off x="838200" y="2960015"/>
            <a:ext cx="10515600" cy="2605897"/>
          </a:xfrm>
        </p:spPr>
        <p:txBody>
          <a:bodyPr/>
          <a:lstStyle/>
          <a:p>
            <a:pPr marL="0" indent="0">
              <a:buNone/>
            </a:pPr>
            <a:r>
              <a:rPr lang="nl-BE" i="1" dirty="0">
                <a:ea typeface="Verdana" panose="020B0604030504040204" pitchFamily="34" charset="0"/>
                <a:cs typeface="Verdana" panose="020B0604030504040204" pitchFamily="34" charset="0"/>
              </a:rPr>
              <a:t>UHasselt is een </a:t>
            </a:r>
            <a:r>
              <a:rPr lang="nl-BE" b="1" i="1" dirty="0">
                <a:solidFill>
                  <a:srgbClr val="DD4539"/>
                </a:solidFill>
                <a:ea typeface="Verdana" panose="020B0604030504040204" pitchFamily="34" charset="0"/>
                <a:cs typeface="Verdana" panose="020B0604030504040204" pitchFamily="34" charset="0"/>
              </a:rPr>
              <a:t>civic universiteit: </a:t>
            </a:r>
            <a:r>
              <a:rPr lang="nl-BE" i="1" dirty="0">
                <a:ea typeface="Verdana" panose="020B0604030504040204" pitchFamily="34" charset="0"/>
                <a:cs typeface="Verdana" panose="020B0604030504040204" pitchFamily="34" charset="0"/>
              </a:rPr>
              <a:t>trouw aan onze oorspronkelijke opdracht nemen we onze verantwoordelijkheid op, engageren we ons en zetten we onze kennis in voor de samenleving.</a:t>
            </a:r>
            <a:br>
              <a:rPr lang="nl-BE" i="1" dirty="0">
                <a:ea typeface="Verdana" panose="020B0604030504040204" pitchFamily="34" charset="0"/>
                <a:cs typeface="Verdana" panose="020B0604030504040204" pitchFamily="34" charset="0"/>
              </a:rPr>
            </a:br>
            <a:endParaRPr lang="nl-BE" i="1" dirty="0">
              <a:ea typeface="Verdana" panose="020B0604030504040204" pitchFamily="34" charset="0"/>
              <a:cs typeface="Verdana" panose="020B0604030504040204" pitchFamily="34" charset="0"/>
            </a:endParaRPr>
          </a:p>
          <a:p>
            <a:pPr marL="0" indent="0">
              <a:buNone/>
            </a:pPr>
            <a:r>
              <a:rPr lang="nl-BE" i="1" dirty="0">
                <a:ea typeface="Verdana" panose="020B0604030504040204" pitchFamily="34" charset="0"/>
                <a:cs typeface="Verdana" panose="020B0604030504040204" pitchFamily="34" charset="0"/>
              </a:rPr>
              <a:t>Onze studenten, docenten, onderzoekers en alumni kunnen en willen de maatschappij slimmer, wendbaarder en beter maken. De uitdagingen van zowel deze tijd als de tijd die nog vóór ons ligt, vormen de kompasnaalden van ons onderwijs, onderzoek en maatschappelijk engagement. Vernieuwing is hierbij een constante.</a:t>
            </a:r>
          </a:p>
          <a:p>
            <a:endParaRPr lang="en-US" dirty="0"/>
          </a:p>
          <a:p>
            <a:endParaRPr lang="en-US" dirty="0"/>
          </a:p>
        </p:txBody>
      </p:sp>
      <p:sp>
        <p:nvSpPr>
          <p:cNvPr id="3" name="Title 2">
            <a:extLst>
              <a:ext uri="{FF2B5EF4-FFF2-40B4-BE49-F238E27FC236}">
                <a16:creationId xmlns:a16="http://schemas.microsoft.com/office/drawing/2014/main" id="{6E1907FE-DC80-F546-AF27-C43FD4CAB03E}"/>
              </a:ext>
            </a:extLst>
          </p:cNvPr>
          <p:cNvSpPr>
            <a:spLocks noGrp="1"/>
          </p:cNvSpPr>
          <p:nvPr>
            <p:ph type="ctrTitle"/>
          </p:nvPr>
        </p:nvSpPr>
        <p:spPr/>
        <p:txBody>
          <a:bodyPr/>
          <a:lstStyle/>
          <a:p>
            <a:r>
              <a:rPr lang="en-US" dirty="0" err="1"/>
              <a:t>Titel</a:t>
            </a:r>
            <a:endParaRPr lang="en-US" dirty="0"/>
          </a:p>
        </p:txBody>
      </p:sp>
      <p:sp>
        <p:nvSpPr>
          <p:cNvPr id="4" name="Subtitle 3">
            <a:extLst>
              <a:ext uri="{FF2B5EF4-FFF2-40B4-BE49-F238E27FC236}">
                <a16:creationId xmlns:a16="http://schemas.microsoft.com/office/drawing/2014/main" id="{73264957-0BBA-254C-A2C2-C8CF7BFCA045}"/>
              </a:ext>
            </a:extLst>
          </p:cNvPr>
          <p:cNvSpPr>
            <a:spLocks noGrp="1"/>
          </p:cNvSpPr>
          <p:nvPr>
            <p:ph type="subTitle" idx="10"/>
          </p:nvPr>
        </p:nvSpPr>
        <p:spPr/>
        <p:txBody>
          <a:bodyPr/>
          <a:lstStyle/>
          <a:p>
            <a:r>
              <a:rPr lang="en-US" dirty="0" err="1"/>
              <a:t>Ondertitel</a:t>
            </a:r>
            <a:endParaRPr lang="en-US" dirty="0"/>
          </a:p>
        </p:txBody>
      </p:sp>
    </p:spTree>
    <p:extLst>
      <p:ext uri="{BB962C8B-B14F-4D97-AF65-F5344CB8AC3E}">
        <p14:creationId xmlns:p14="http://schemas.microsoft.com/office/powerpoint/2010/main" val="4147069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drone-powwer.jpg">
            <a:extLst>
              <a:ext uri="{FF2B5EF4-FFF2-40B4-BE49-F238E27FC236}">
                <a16:creationId xmlns:a16="http://schemas.microsoft.com/office/drawing/2014/main" id="{A4AD16EE-4121-FE42-B4D1-0823338983D3}"/>
              </a:ext>
            </a:extLst>
          </p:cNvPr>
          <p:cNvPicPr>
            <a:picLocks noChangeAspect="1"/>
          </p:cNvPicPr>
          <p:nvPr/>
        </p:nvPicPr>
        <p:blipFill rotWithShape="1">
          <a:blip r:embed="rId2">
            <a:extLst>
              <a:ext uri="{28A0092B-C50C-407E-A947-70E740481C1C}">
                <a14:useLocalDpi xmlns:a14="http://schemas.microsoft.com/office/drawing/2010/main" val="0"/>
              </a:ext>
            </a:extLst>
          </a:blip>
          <a:srcRect l="24868"/>
          <a:stretch/>
        </p:blipFill>
        <p:spPr>
          <a:xfrm>
            <a:off x="0" y="0"/>
            <a:ext cx="12192000" cy="7031865"/>
          </a:xfrm>
          <a:prstGeom prst="rect">
            <a:avLst/>
          </a:prstGeom>
        </p:spPr>
      </p:pic>
      <p:sp>
        <p:nvSpPr>
          <p:cNvPr id="5" name="Title 1">
            <a:extLst>
              <a:ext uri="{FF2B5EF4-FFF2-40B4-BE49-F238E27FC236}">
                <a16:creationId xmlns:a16="http://schemas.microsoft.com/office/drawing/2014/main" id="{D1B9F998-1BEC-E847-89DE-7405F9CE70F6}"/>
              </a:ext>
            </a:extLst>
          </p:cNvPr>
          <p:cNvSpPr txBox="1">
            <a:spLocks/>
          </p:cNvSpPr>
          <p:nvPr/>
        </p:nvSpPr>
        <p:spPr>
          <a:xfrm>
            <a:off x="649357" y="2840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Verdana" panose="020B0604030504040204" pitchFamily="34" charset="0"/>
                <a:ea typeface="Verdana" panose="020B0604030504040204" pitchFamily="34" charset="0"/>
                <a:cs typeface="Verdana" panose="020B0604030504040204" pitchFamily="34" charset="0"/>
              </a:rPr>
              <a:t>Campus </a:t>
            </a:r>
            <a:r>
              <a:rPr lang="en-US" sz="3600" b="1" dirty="0" err="1">
                <a:latin typeface="Verdana" panose="020B0604030504040204" pitchFamily="34" charset="0"/>
                <a:ea typeface="Verdana" panose="020B0604030504040204" pitchFamily="34" charset="0"/>
                <a:cs typeface="Verdana" panose="020B0604030504040204" pitchFamily="34" charset="0"/>
              </a:rPr>
              <a:t>Diepenbeek</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90F69F8C-9F45-9E4C-A9E0-AB484057887F}"/>
              </a:ext>
            </a:extLst>
          </p:cNvPr>
          <p:cNvCxnSpPr/>
          <p:nvPr/>
        </p:nvCxnSpPr>
        <p:spPr>
          <a:xfrm>
            <a:off x="775567" y="1799717"/>
            <a:ext cx="121278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29FB112-B211-C749-B3EE-215B9196D2AC}"/>
              </a:ext>
            </a:extLst>
          </p:cNvPr>
          <p:cNvSpPr txBox="1">
            <a:spLocks/>
          </p:cNvSpPr>
          <p:nvPr/>
        </p:nvSpPr>
        <p:spPr>
          <a:xfrm>
            <a:off x="649357" y="955336"/>
            <a:ext cx="10515600" cy="883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dirty="0" err="1">
                <a:latin typeface="Verdana" panose="020B0604030504040204" pitchFamily="34" charset="0"/>
                <a:ea typeface="Verdana" panose="020B0604030504040204" pitchFamily="34" charset="0"/>
                <a:cs typeface="Verdana" panose="020B0604030504040204" pitchFamily="34" charset="0"/>
              </a:rPr>
              <a:t>Gebouw</a:t>
            </a:r>
            <a:r>
              <a:rPr lang="en-US" sz="2000" i="1" dirty="0">
                <a:latin typeface="Verdana" panose="020B0604030504040204" pitchFamily="34" charset="0"/>
                <a:ea typeface="Verdana" panose="020B0604030504040204" pitchFamily="34" charset="0"/>
                <a:cs typeface="Verdana" panose="020B0604030504040204" pitchFamily="34" charset="0"/>
              </a:rPr>
              <a:t> D</a:t>
            </a:r>
          </a:p>
        </p:txBody>
      </p:sp>
    </p:spTree>
    <p:extLst>
      <p:ext uri="{BB962C8B-B14F-4D97-AF65-F5344CB8AC3E}">
        <p14:creationId xmlns:p14="http://schemas.microsoft.com/office/powerpoint/2010/main" val="250489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488EA-6E4E-8746-B2F5-D49B7398473B}"/>
              </a:ext>
            </a:extLst>
          </p:cNvPr>
          <p:cNvSpPr>
            <a:spLocks noGrp="1"/>
          </p:cNvSpPr>
          <p:nvPr>
            <p:ph type="ctrTitle"/>
          </p:nvPr>
        </p:nvSpPr>
        <p:spPr/>
        <p:txBody>
          <a:bodyPr/>
          <a:lstStyle/>
          <a:p>
            <a:r>
              <a:rPr lang="en-US" dirty="0" err="1"/>
              <a:t>titel</a:t>
            </a:r>
            <a:endParaRPr lang="en-US" dirty="0"/>
          </a:p>
        </p:txBody>
      </p:sp>
      <p:sp>
        <p:nvSpPr>
          <p:cNvPr id="4" name="Oval 3">
            <a:extLst>
              <a:ext uri="{FF2B5EF4-FFF2-40B4-BE49-F238E27FC236}">
                <a16:creationId xmlns:a16="http://schemas.microsoft.com/office/drawing/2014/main" id="{CBB255C9-DFBC-AC41-BC40-C4E8166CADF3}"/>
              </a:ext>
            </a:extLst>
          </p:cNvPr>
          <p:cNvSpPr/>
          <p:nvPr/>
        </p:nvSpPr>
        <p:spPr>
          <a:xfrm>
            <a:off x="5925132" y="647848"/>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B1B31B3-2552-3B46-A995-8826B07F2821}"/>
              </a:ext>
            </a:extLst>
          </p:cNvPr>
          <p:cNvSpPr/>
          <p:nvPr/>
        </p:nvSpPr>
        <p:spPr>
          <a:xfrm>
            <a:off x="5925132" y="1566217"/>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5A76CEE-D67A-7F4C-9E58-0219245B2714}"/>
              </a:ext>
            </a:extLst>
          </p:cNvPr>
          <p:cNvSpPr/>
          <p:nvPr/>
        </p:nvSpPr>
        <p:spPr>
          <a:xfrm>
            <a:off x="5925132" y="2484586"/>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7CF857-E767-1443-813A-D1298C6A91F6}"/>
              </a:ext>
            </a:extLst>
          </p:cNvPr>
          <p:cNvSpPr/>
          <p:nvPr/>
        </p:nvSpPr>
        <p:spPr>
          <a:xfrm>
            <a:off x="5925132" y="3402955"/>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8D508F-23EE-A24C-8036-01A8975F42EC}"/>
              </a:ext>
            </a:extLst>
          </p:cNvPr>
          <p:cNvSpPr/>
          <p:nvPr/>
        </p:nvSpPr>
        <p:spPr>
          <a:xfrm>
            <a:off x="5925132" y="4321324"/>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5A5A70F-149E-BE43-BEE2-F228A992C3D8}"/>
              </a:ext>
            </a:extLst>
          </p:cNvPr>
          <p:cNvSpPr/>
          <p:nvPr/>
        </p:nvSpPr>
        <p:spPr>
          <a:xfrm>
            <a:off x="5925132" y="5239693"/>
            <a:ext cx="79514" cy="795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1D37F3-DD5D-4A43-87A7-C4FC8918FDEB}"/>
              </a:ext>
            </a:extLst>
          </p:cNvPr>
          <p:cNvCxnSpPr>
            <a:cxnSpLocks/>
          </p:cNvCxnSpPr>
          <p:nvPr/>
        </p:nvCxnSpPr>
        <p:spPr>
          <a:xfrm>
            <a:off x="5966546" y="647848"/>
            <a:ext cx="0" cy="5592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715C40-E96B-4047-A4CB-1D7A820F438A}"/>
              </a:ext>
            </a:extLst>
          </p:cNvPr>
          <p:cNvSpPr txBox="1"/>
          <p:nvPr/>
        </p:nvSpPr>
        <p:spPr>
          <a:xfrm>
            <a:off x="6127786" y="535222"/>
            <a:ext cx="2662717" cy="307777"/>
          </a:xfrm>
          <a:prstGeom prst="rect">
            <a:avLst/>
          </a:prstGeom>
          <a:noFill/>
        </p:spPr>
        <p:txBody>
          <a:bodyPr wrap="none" rtlCol="0">
            <a:spAutoFit/>
          </a:bodyPr>
          <a:lstStyle/>
          <a:p>
            <a:r>
              <a:rPr lang="nl-BE" sz="1400" b="1" dirty="0">
                <a:latin typeface="+mj-lt"/>
                <a:ea typeface="Verdana" panose="020B0604030504040204" pitchFamily="34" charset="0"/>
                <a:cs typeface="Calibri" panose="020F0502020204030204" pitchFamily="34" charset="0"/>
              </a:rPr>
              <a:t>Eerste </a:t>
            </a:r>
            <a:r>
              <a:rPr lang="nl-BE" sz="1400" dirty="0">
                <a:latin typeface="+mj-lt"/>
                <a:ea typeface="Verdana" panose="020B0604030504040204" pitchFamily="34" charset="0"/>
                <a:cs typeface="Calibri" panose="020F0502020204030204" pitchFamily="34" charset="0"/>
              </a:rPr>
              <a:t>academiejaar LUC/UHasselt</a:t>
            </a:r>
            <a:endParaRPr lang="en-GB" sz="1400" dirty="0">
              <a:latin typeface="+mj-lt"/>
              <a:ea typeface="Verdana" panose="020B060403050404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EC5387A-C3D8-544B-B3C7-CB449B970615}"/>
              </a:ext>
            </a:extLst>
          </p:cNvPr>
          <p:cNvSpPr txBox="1"/>
          <p:nvPr/>
        </p:nvSpPr>
        <p:spPr>
          <a:xfrm>
            <a:off x="5100743" y="535222"/>
            <a:ext cx="601447" cy="338554"/>
          </a:xfrm>
          <a:prstGeom prst="rect">
            <a:avLst/>
          </a:prstGeom>
          <a:noFill/>
        </p:spPr>
        <p:txBody>
          <a:bodyPr wrap="none" rtlCol="0">
            <a:spAutoFit/>
          </a:bodyPr>
          <a:lstStyle/>
          <a:p>
            <a:r>
              <a:rPr lang="nl-BE" sz="1600" b="1" dirty="0">
                <a:ea typeface="Verdana" panose="020B0604030504040204" pitchFamily="34" charset="0"/>
              </a:rPr>
              <a:t>1973</a:t>
            </a:r>
            <a:endParaRPr lang="en-GB" sz="1600" dirty="0">
              <a:ea typeface="Verdana" panose="020B0604030504040204" pitchFamily="34" charset="0"/>
            </a:endParaRPr>
          </a:p>
        </p:txBody>
      </p:sp>
      <p:sp>
        <p:nvSpPr>
          <p:cNvPr id="14" name="TextBox 13">
            <a:extLst>
              <a:ext uri="{FF2B5EF4-FFF2-40B4-BE49-F238E27FC236}">
                <a16:creationId xmlns:a16="http://schemas.microsoft.com/office/drawing/2014/main" id="{C8A5DA5F-B52A-E942-9A56-F9D4D0BABD7C}"/>
              </a:ext>
            </a:extLst>
          </p:cNvPr>
          <p:cNvSpPr txBox="1"/>
          <p:nvPr/>
        </p:nvSpPr>
        <p:spPr>
          <a:xfrm>
            <a:off x="6127786" y="1439231"/>
            <a:ext cx="3692614" cy="307777"/>
          </a:xfrm>
          <a:prstGeom prst="rect">
            <a:avLst/>
          </a:prstGeom>
          <a:noFill/>
        </p:spPr>
        <p:txBody>
          <a:bodyPr wrap="none" rtlCol="0">
            <a:spAutoFit/>
          </a:bodyPr>
          <a:lstStyle/>
          <a:p>
            <a:r>
              <a:rPr lang="nl-BE" sz="1400" dirty="0">
                <a:latin typeface="+mj-lt"/>
                <a:ea typeface="Verdana" panose="020B0604030504040204" pitchFamily="34" charset="0"/>
              </a:rPr>
              <a:t>Integratie Economische Hogeschool Limburg </a:t>
            </a:r>
            <a:r>
              <a:rPr lang="nl-BE" sz="1400" b="1" dirty="0">
                <a:latin typeface="+mj-lt"/>
                <a:ea typeface="Verdana" panose="020B0604030504040204" pitchFamily="34" charset="0"/>
              </a:rPr>
              <a:t>EHL</a:t>
            </a:r>
            <a:endParaRPr lang="en-GB" sz="1400" b="1" dirty="0">
              <a:latin typeface="+mj-lt"/>
              <a:ea typeface="Verdana" panose="020B0604030504040204" pitchFamily="34" charset="0"/>
            </a:endParaRPr>
          </a:p>
        </p:txBody>
      </p:sp>
      <p:sp>
        <p:nvSpPr>
          <p:cNvPr id="15" name="TextBox 14">
            <a:extLst>
              <a:ext uri="{FF2B5EF4-FFF2-40B4-BE49-F238E27FC236}">
                <a16:creationId xmlns:a16="http://schemas.microsoft.com/office/drawing/2014/main" id="{828D5035-5B8B-5B4B-B5D0-2E4EF8382A1D}"/>
              </a:ext>
            </a:extLst>
          </p:cNvPr>
          <p:cNvSpPr txBox="1"/>
          <p:nvPr/>
        </p:nvSpPr>
        <p:spPr>
          <a:xfrm>
            <a:off x="5100743" y="1439231"/>
            <a:ext cx="601447" cy="338554"/>
          </a:xfrm>
          <a:prstGeom prst="rect">
            <a:avLst/>
          </a:prstGeom>
          <a:noFill/>
        </p:spPr>
        <p:txBody>
          <a:bodyPr wrap="none" rtlCol="0">
            <a:spAutoFit/>
          </a:bodyPr>
          <a:lstStyle/>
          <a:p>
            <a:r>
              <a:rPr lang="nl-BE" sz="1600" b="1" dirty="0">
                <a:ea typeface="Verdana" panose="020B0604030504040204" pitchFamily="34" charset="0"/>
              </a:rPr>
              <a:t>1991</a:t>
            </a:r>
            <a:endParaRPr lang="en-GB" sz="1600" dirty="0">
              <a:ea typeface="Verdana" panose="020B0604030504040204" pitchFamily="34" charset="0"/>
            </a:endParaRPr>
          </a:p>
        </p:txBody>
      </p:sp>
      <p:sp>
        <p:nvSpPr>
          <p:cNvPr id="16" name="TextBox 15">
            <a:extLst>
              <a:ext uri="{FF2B5EF4-FFF2-40B4-BE49-F238E27FC236}">
                <a16:creationId xmlns:a16="http://schemas.microsoft.com/office/drawing/2014/main" id="{A494FBE5-F993-B140-B7AA-CC975B1CFA3F}"/>
              </a:ext>
            </a:extLst>
          </p:cNvPr>
          <p:cNvSpPr txBox="1"/>
          <p:nvPr/>
        </p:nvSpPr>
        <p:spPr>
          <a:xfrm>
            <a:off x="6127786" y="2364022"/>
            <a:ext cx="1033745" cy="307777"/>
          </a:xfrm>
          <a:prstGeom prst="rect">
            <a:avLst/>
          </a:prstGeom>
          <a:noFill/>
        </p:spPr>
        <p:txBody>
          <a:bodyPr wrap="none" rtlCol="0">
            <a:spAutoFit/>
          </a:bodyPr>
          <a:lstStyle/>
          <a:p>
            <a:r>
              <a:rPr lang="nl-BE" sz="1400" dirty="0">
                <a:latin typeface="+mj-lt"/>
                <a:ea typeface="Verdana" panose="020B0604030504040204" pitchFamily="34" charset="0"/>
              </a:rPr>
              <a:t>Verdrag</a:t>
            </a:r>
            <a:r>
              <a:rPr lang="nl-BE" sz="1400" b="1" dirty="0">
                <a:latin typeface="+mj-lt"/>
                <a:ea typeface="Verdana" panose="020B0604030504040204" pitchFamily="34" charset="0"/>
              </a:rPr>
              <a:t> tUL</a:t>
            </a:r>
            <a:endParaRPr lang="en-GB" sz="1400" dirty="0">
              <a:latin typeface="+mj-lt"/>
              <a:ea typeface="Verdana" panose="020B0604030504040204" pitchFamily="34" charset="0"/>
            </a:endParaRPr>
          </a:p>
        </p:txBody>
      </p:sp>
      <p:sp>
        <p:nvSpPr>
          <p:cNvPr id="17" name="TextBox 16">
            <a:extLst>
              <a:ext uri="{FF2B5EF4-FFF2-40B4-BE49-F238E27FC236}">
                <a16:creationId xmlns:a16="http://schemas.microsoft.com/office/drawing/2014/main" id="{1AF67BF2-AD1E-0E49-B65D-E56D31D529B6}"/>
              </a:ext>
            </a:extLst>
          </p:cNvPr>
          <p:cNvSpPr txBox="1"/>
          <p:nvPr/>
        </p:nvSpPr>
        <p:spPr>
          <a:xfrm>
            <a:off x="5100743" y="2364022"/>
            <a:ext cx="601447" cy="338554"/>
          </a:xfrm>
          <a:prstGeom prst="rect">
            <a:avLst/>
          </a:prstGeom>
          <a:noFill/>
        </p:spPr>
        <p:txBody>
          <a:bodyPr wrap="none" rtlCol="0">
            <a:spAutoFit/>
          </a:bodyPr>
          <a:lstStyle/>
          <a:p>
            <a:r>
              <a:rPr lang="nl-BE" sz="1600" b="1" dirty="0">
                <a:ea typeface="Verdana" panose="020B0604030504040204" pitchFamily="34" charset="0"/>
              </a:rPr>
              <a:t>2001</a:t>
            </a:r>
            <a:endParaRPr lang="en-GB" sz="1600" dirty="0">
              <a:ea typeface="Verdana" panose="020B0604030504040204" pitchFamily="34" charset="0"/>
            </a:endParaRPr>
          </a:p>
        </p:txBody>
      </p:sp>
      <p:sp>
        <p:nvSpPr>
          <p:cNvPr id="18" name="TextBox 17">
            <a:extLst>
              <a:ext uri="{FF2B5EF4-FFF2-40B4-BE49-F238E27FC236}">
                <a16:creationId xmlns:a16="http://schemas.microsoft.com/office/drawing/2014/main" id="{CF96CBDA-2817-1044-9473-236A808D37BC}"/>
              </a:ext>
            </a:extLst>
          </p:cNvPr>
          <p:cNvSpPr txBox="1"/>
          <p:nvPr/>
        </p:nvSpPr>
        <p:spPr>
          <a:xfrm>
            <a:off x="6127786" y="3268032"/>
            <a:ext cx="2884508" cy="307777"/>
          </a:xfrm>
          <a:prstGeom prst="rect">
            <a:avLst/>
          </a:prstGeom>
          <a:noFill/>
        </p:spPr>
        <p:txBody>
          <a:bodyPr wrap="none" rtlCol="0">
            <a:spAutoFit/>
          </a:bodyPr>
          <a:lstStyle/>
          <a:p>
            <a:r>
              <a:rPr lang="nl-BE" sz="1400" dirty="0">
                <a:latin typeface="+mj-lt"/>
                <a:ea typeface="Verdana" panose="020B0604030504040204" pitchFamily="34" charset="0"/>
              </a:rPr>
              <a:t>Oprichting </a:t>
            </a:r>
            <a:r>
              <a:rPr lang="nl-BE" sz="1400" b="1" dirty="0">
                <a:latin typeface="+mj-lt"/>
                <a:ea typeface="Verdana" panose="020B0604030504040204" pitchFamily="34" charset="0"/>
              </a:rPr>
              <a:t>AUHL</a:t>
            </a:r>
            <a:r>
              <a:rPr lang="nl-BE" sz="1400" dirty="0">
                <a:latin typeface="+mj-lt"/>
                <a:ea typeface="Verdana" panose="020B0604030504040204" pitchFamily="34" charset="0"/>
              </a:rPr>
              <a:t> met Hogeschool PXL</a:t>
            </a:r>
            <a:endParaRPr lang="en-GB" sz="1400" dirty="0">
              <a:latin typeface="+mj-lt"/>
              <a:ea typeface="Verdana" panose="020B0604030504040204" pitchFamily="34" charset="0"/>
            </a:endParaRPr>
          </a:p>
        </p:txBody>
      </p:sp>
      <p:sp>
        <p:nvSpPr>
          <p:cNvPr id="19" name="TextBox 18">
            <a:extLst>
              <a:ext uri="{FF2B5EF4-FFF2-40B4-BE49-F238E27FC236}">
                <a16:creationId xmlns:a16="http://schemas.microsoft.com/office/drawing/2014/main" id="{6B0F1A67-2C8F-654B-9C79-D66E61B45D93}"/>
              </a:ext>
            </a:extLst>
          </p:cNvPr>
          <p:cNvSpPr txBox="1"/>
          <p:nvPr/>
        </p:nvSpPr>
        <p:spPr>
          <a:xfrm>
            <a:off x="5100743" y="3268032"/>
            <a:ext cx="601447" cy="338554"/>
          </a:xfrm>
          <a:prstGeom prst="rect">
            <a:avLst/>
          </a:prstGeom>
          <a:noFill/>
        </p:spPr>
        <p:txBody>
          <a:bodyPr wrap="none" rtlCol="0">
            <a:spAutoFit/>
          </a:bodyPr>
          <a:lstStyle/>
          <a:p>
            <a:r>
              <a:rPr lang="nl-BE" sz="1600" b="1" dirty="0">
                <a:ea typeface="Verdana" panose="020B0604030504040204" pitchFamily="34" charset="0"/>
              </a:rPr>
              <a:t>2002</a:t>
            </a:r>
            <a:endParaRPr lang="en-GB" sz="1600" dirty="0">
              <a:ea typeface="Verdana" panose="020B0604030504040204" pitchFamily="34" charset="0"/>
            </a:endParaRPr>
          </a:p>
        </p:txBody>
      </p:sp>
      <p:sp>
        <p:nvSpPr>
          <p:cNvPr id="20" name="TextBox 19">
            <a:extLst>
              <a:ext uri="{FF2B5EF4-FFF2-40B4-BE49-F238E27FC236}">
                <a16:creationId xmlns:a16="http://schemas.microsoft.com/office/drawing/2014/main" id="{C7FC0EE6-FDE8-9B41-8437-E4FAF696AE94}"/>
              </a:ext>
            </a:extLst>
          </p:cNvPr>
          <p:cNvSpPr txBox="1"/>
          <p:nvPr/>
        </p:nvSpPr>
        <p:spPr>
          <a:xfrm>
            <a:off x="6127786" y="4192823"/>
            <a:ext cx="1609864" cy="307777"/>
          </a:xfrm>
          <a:prstGeom prst="rect">
            <a:avLst/>
          </a:prstGeom>
          <a:noFill/>
        </p:spPr>
        <p:txBody>
          <a:bodyPr wrap="none" rtlCol="0">
            <a:spAutoFit/>
          </a:bodyPr>
          <a:lstStyle/>
          <a:p>
            <a:r>
              <a:rPr lang="nl-BE" sz="1400" dirty="0">
                <a:latin typeface="+mj-lt"/>
                <a:ea typeface="Verdana" panose="020B0604030504040204" pitchFamily="34" charset="0"/>
              </a:rPr>
              <a:t>LUC wordt </a:t>
            </a:r>
            <a:r>
              <a:rPr lang="nl-BE" sz="1400" b="1" dirty="0">
                <a:latin typeface="+mj-lt"/>
                <a:ea typeface="Verdana" panose="020B0604030504040204" pitchFamily="34" charset="0"/>
              </a:rPr>
              <a:t>UHasselt</a:t>
            </a:r>
            <a:endParaRPr lang="en-GB" sz="1400" b="1" dirty="0">
              <a:latin typeface="+mj-lt"/>
              <a:ea typeface="Verdana" panose="020B0604030504040204" pitchFamily="34" charset="0"/>
            </a:endParaRPr>
          </a:p>
        </p:txBody>
      </p:sp>
      <p:sp>
        <p:nvSpPr>
          <p:cNvPr id="21" name="TextBox 20">
            <a:extLst>
              <a:ext uri="{FF2B5EF4-FFF2-40B4-BE49-F238E27FC236}">
                <a16:creationId xmlns:a16="http://schemas.microsoft.com/office/drawing/2014/main" id="{A5272FD5-F392-6441-BE57-678D0D9C35D5}"/>
              </a:ext>
            </a:extLst>
          </p:cNvPr>
          <p:cNvSpPr txBox="1"/>
          <p:nvPr/>
        </p:nvSpPr>
        <p:spPr>
          <a:xfrm>
            <a:off x="5100743" y="4192823"/>
            <a:ext cx="601447" cy="338554"/>
          </a:xfrm>
          <a:prstGeom prst="rect">
            <a:avLst/>
          </a:prstGeom>
          <a:noFill/>
        </p:spPr>
        <p:txBody>
          <a:bodyPr wrap="none" rtlCol="0">
            <a:spAutoFit/>
          </a:bodyPr>
          <a:lstStyle/>
          <a:p>
            <a:r>
              <a:rPr lang="nl-BE" sz="1600" b="1" dirty="0">
                <a:ea typeface="Verdana" panose="020B0604030504040204" pitchFamily="34" charset="0"/>
              </a:rPr>
              <a:t>2005</a:t>
            </a:r>
            <a:endParaRPr lang="en-GB" sz="1600" dirty="0">
              <a:ea typeface="Verdana" panose="020B0604030504040204" pitchFamily="34" charset="0"/>
            </a:endParaRPr>
          </a:p>
        </p:txBody>
      </p:sp>
      <p:sp>
        <p:nvSpPr>
          <p:cNvPr id="22" name="TextBox 21">
            <a:extLst>
              <a:ext uri="{FF2B5EF4-FFF2-40B4-BE49-F238E27FC236}">
                <a16:creationId xmlns:a16="http://schemas.microsoft.com/office/drawing/2014/main" id="{08D3AF40-43F1-4145-BBDF-814CA67FF2E3}"/>
              </a:ext>
            </a:extLst>
          </p:cNvPr>
          <p:cNvSpPr txBox="1"/>
          <p:nvPr/>
        </p:nvSpPr>
        <p:spPr>
          <a:xfrm>
            <a:off x="6127786" y="5117614"/>
            <a:ext cx="1830245" cy="307777"/>
          </a:xfrm>
          <a:prstGeom prst="rect">
            <a:avLst/>
          </a:prstGeom>
          <a:noFill/>
        </p:spPr>
        <p:txBody>
          <a:bodyPr wrap="none" rtlCol="0">
            <a:spAutoFit/>
          </a:bodyPr>
          <a:lstStyle/>
          <a:p>
            <a:r>
              <a:rPr lang="nl-BE" sz="1400" dirty="0">
                <a:latin typeface="+mj-lt"/>
                <a:ea typeface="Verdana" panose="020B0604030504040204" pitchFamily="34" charset="0"/>
              </a:rPr>
              <a:t>Start opleiding </a:t>
            </a:r>
            <a:r>
              <a:rPr lang="nl-BE" sz="1400" b="1" dirty="0">
                <a:latin typeface="+mj-lt"/>
                <a:ea typeface="Verdana" panose="020B0604030504040204" pitchFamily="34" charset="0"/>
              </a:rPr>
              <a:t>rechten</a:t>
            </a:r>
            <a:endParaRPr lang="en-GB" sz="1400" b="1" dirty="0">
              <a:latin typeface="+mj-lt"/>
              <a:ea typeface="Verdana" panose="020B0604030504040204" pitchFamily="34" charset="0"/>
            </a:endParaRPr>
          </a:p>
        </p:txBody>
      </p:sp>
      <p:sp>
        <p:nvSpPr>
          <p:cNvPr id="23" name="TextBox 22">
            <a:extLst>
              <a:ext uri="{FF2B5EF4-FFF2-40B4-BE49-F238E27FC236}">
                <a16:creationId xmlns:a16="http://schemas.microsoft.com/office/drawing/2014/main" id="{D5155AD1-01BB-6643-9B47-ED30CD89108F}"/>
              </a:ext>
            </a:extLst>
          </p:cNvPr>
          <p:cNvSpPr txBox="1"/>
          <p:nvPr/>
        </p:nvSpPr>
        <p:spPr>
          <a:xfrm>
            <a:off x="5100743" y="5117614"/>
            <a:ext cx="601447" cy="338554"/>
          </a:xfrm>
          <a:prstGeom prst="rect">
            <a:avLst/>
          </a:prstGeom>
          <a:noFill/>
        </p:spPr>
        <p:txBody>
          <a:bodyPr wrap="none" rtlCol="0">
            <a:spAutoFit/>
          </a:bodyPr>
          <a:lstStyle/>
          <a:p>
            <a:r>
              <a:rPr lang="nl-BE" sz="1600" b="1" dirty="0">
                <a:ea typeface="Verdana" panose="020B0604030504040204" pitchFamily="34" charset="0"/>
              </a:rPr>
              <a:t>2008</a:t>
            </a:r>
            <a:endParaRPr lang="en-GB" sz="1600" dirty="0">
              <a:ea typeface="Verdana" panose="020B0604030504040204" pitchFamily="34" charset="0"/>
            </a:endParaRPr>
          </a:p>
        </p:txBody>
      </p:sp>
    </p:spTree>
    <p:extLst>
      <p:ext uri="{BB962C8B-B14F-4D97-AF65-F5344CB8AC3E}">
        <p14:creationId xmlns:p14="http://schemas.microsoft.com/office/powerpoint/2010/main" val="120832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D322DB-67B8-B344-A08F-3DCE1DA018D6}"/>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813EA9B-5C0B-4F4E-A624-86829CE065B9}"/>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35D41084-1A2D-634F-8919-23E61ED97EAF}"/>
              </a:ext>
            </a:extLst>
          </p:cNvPr>
          <p:cNvSpPr>
            <a:spLocks noGrp="1"/>
          </p:cNvSpPr>
          <p:nvPr>
            <p:ph type="subTitle" idx="10"/>
          </p:nvPr>
        </p:nvSpPr>
        <p:spPr/>
        <p:txBody>
          <a:bodyPr/>
          <a:lstStyle/>
          <a:p>
            <a:endParaRPr lang="en-US" dirty="0"/>
          </a:p>
        </p:txBody>
      </p:sp>
      <p:sp>
        <p:nvSpPr>
          <p:cNvPr id="5" name="Rectangle 4">
            <a:extLst>
              <a:ext uri="{FF2B5EF4-FFF2-40B4-BE49-F238E27FC236}">
                <a16:creationId xmlns:a16="http://schemas.microsoft.com/office/drawing/2014/main" id="{51B862E4-17EC-8A4A-A74D-61D84FAE8C88}"/>
              </a:ext>
            </a:extLst>
          </p:cNvPr>
          <p:cNvSpPr/>
          <p:nvPr/>
        </p:nvSpPr>
        <p:spPr>
          <a:xfrm>
            <a:off x="991402" y="2657208"/>
            <a:ext cx="2983832" cy="2046002"/>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latin typeface="Verdana" panose="020B0604030504040204" pitchFamily="34" charset="0"/>
                <a:ea typeface="Verdana" panose="020B0604030504040204" pitchFamily="34" charset="0"/>
                <a:cs typeface="Verdana" panose="020B0604030504040204" pitchFamily="34" charset="0"/>
              </a:rPr>
              <a:t>Oloris</a:t>
            </a:r>
            <a:r>
              <a:rPr lang="en-US" sz="1400" dirty="0">
                <a:latin typeface="Verdana" panose="020B0604030504040204" pitchFamily="34" charset="0"/>
                <a:ea typeface="Verdana" panose="020B0604030504040204" pitchFamily="34" charset="0"/>
                <a:cs typeface="Verdana" panose="020B0604030504040204" pitchFamily="34" charset="0"/>
              </a:rPr>
              <a:t> ma </a:t>
            </a:r>
            <a:r>
              <a:rPr lang="en-US" sz="1400" dirty="0" err="1">
                <a:latin typeface="Verdana" panose="020B0604030504040204" pitchFamily="34" charset="0"/>
                <a:ea typeface="Verdana" panose="020B0604030504040204" pitchFamily="34" charset="0"/>
                <a:cs typeface="Verdana" panose="020B0604030504040204" pitchFamily="34" charset="0"/>
              </a:rPr>
              <a:t>volorum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raerum</a:t>
            </a:r>
            <a:r>
              <a:rPr lang="en-US" sz="1400" dirty="0">
                <a:latin typeface="Verdana" panose="020B0604030504040204" pitchFamily="34" charset="0"/>
                <a:ea typeface="Verdana" panose="020B0604030504040204" pitchFamily="34" charset="0"/>
                <a:cs typeface="Verdana" panose="020B0604030504040204" pitchFamily="34" charset="0"/>
              </a:rPr>
              <a:t> re que </a:t>
            </a:r>
            <a:r>
              <a:rPr lang="en-US" sz="1400" dirty="0" err="1">
                <a:latin typeface="Verdana" panose="020B0604030504040204" pitchFamily="34" charset="0"/>
                <a:ea typeface="Verdana" panose="020B0604030504040204" pitchFamily="34" charset="0"/>
                <a:cs typeface="Verdana" panose="020B0604030504040204" pitchFamily="34" charset="0"/>
              </a:rPr>
              <a:t>voluptatiae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Eremolupitas</a:t>
            </a:r>
            <a:r>
              <a:rPr lang="en-US" sz="1400" dirty="0">
                <a:latin typeface="Verdana" panose="020B0604030504040204" pitchFamily="34" charset="0"/>
                <a:ea typeface="Verdana" panose="020B0604030504040204" pitchFamily="34" charset="0"/>
                <a:cs typeface="Verdana" panose="020B0604030504040204" pitchFamily="34" charset="0"/>
              </a:rPr>
              <a:t> ipsum </a:t>
            </a:r>
            <a:r>
              <a:rPr lang="en-US" sz="1400" dirty="0" err="1">
                <a:latin typeface="Verdana" panose="020B0604030504040204" pitchFamily="34" charset="0"/>
                <a:ea typeface="Verdana" panose="020B0604030504040204" pitchFamily="34" charset="0"/>
                <a:cs typeface="Verdana" panose="020B0604030504040204" pitchFamily="34" charset="0"/>
              </a:rPr>
              <a:t>endi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consequiae</a:t>
            </a:r>
            <a:r>
              <a:rPr lang="en-US" sz="1400" dirty="0">
                <a:latin typeface="Verdana" panose="020B0604030504040204" pitchFamily="34" charset="0"/>
                <a:ea typeface="Verdana" panose="020B0604030504040204" pitchFamily="34" charset="0"/>
                <a:cs typeface="Verdana" panose="020B0604030504040204" pitchFamily="34" charset="0"/>
              </a:rPr>
              <a:t> net</a:t>
            </a:r>
          </a:p>
        </p:txBody>
      </p:sp>
      <p:sp>
        <p:nvSpPr>
          <p:cNvPr id="6" name="Rectangle 5">
            <a:extLst>
              <a:ext uri="{FF2B5EF4-FFF2-40B4-BE49-F238E27FC236}">
                <a16:creationId xmlns:a16="http://schemas.microsoft.com/office/drawing/2014/main" id="{71018987-5910-CF4C-841B-762EFBA5EC3D}"/>
              </a:ext>
            </a:extLst>
          </p:cNvPr>
          <p:cNvSpPr/>
          <p:nvPr/>
        </p:nvSpPr>
        <p:spPr>
          <a:xfrm>
            <a:off x="4639377" y="2657208"/>
            <a:ext cx="2983832" cy="2046002"/>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latin typeface="Verdana" panose="020B0604030504040204" pitchFamily="34" charset="0"/>
                <a:ea typeface="Verdana" panose="020B0604030504040204" pitchFamily="34" charset="0"/>
                <a:cs typeface="Verdana" panose="020B0604030504040204" pitchFamily="34" charset="0"/>
              </a:rPr>
              <a:t>Oloris</a:t>
            </a:r>
            <a:r>
              <a:rPr lang="en-US" sz="1400" dirty="0">
                <a:latin typeface="Verdana" panose="020B0604030504040204" pitchFamily="34" charset="0"/>
                <a:ea typeface="Verdana" panose="020B0604030504040204" pitchFamily="34" charset="0"/>
                <a:cs typeface="Verdana" panose="020B0604030504040204" pitchFamily="34" charset="0"/>
              </a:rPr>
              <a:t> ma </a:t>
            </a:r>
            <a:r>
              <a:rPr lang="en-US" sz="1400" dirty="0" err="1">
                <a:latin typeface="Verdana" panose="020B0604030504040204" pitchFamily="34" charset="0"/>
                <a:ea typeface="Verdana" panose="020B0604030504040204" pitchFamily="34" charset="0"/>
                <a:cs typeface="Verdana" panose="020B0604030504040204" pitchFamily="34" charset="0"/>
              </a:rPr>
              <a:t>volorum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raerum</a:t>
            </a:r>
            <a:r>
              <a:rPr lang="en-US" sz="1400" dirty="0">
                <a:latin typeface="Verdana" panose="020B0604030504040204" pitchFamily="34" charset="0"/>
                <a:ea typeface="Verdana" panose="020B0604030504040204" pitchFamily="34" charset="0"/>
                <a:cs typeface="Verdana" panose="020B0604030504040204" pitchFamily="34" charset="0"/>
              </a:rPr>
              <a:t> re que </a:t>
            </a:r>
            <a:r>
              <a:rPr lang="en-US" sz="1400" dirty="0" err="1">
                <a:latin typeface="Verdana" panose="020B0604030504040204" pitchFamily="34" charset="0"/>
                <a:ea typeface="Verdana" panose="020B0604030504040204" pitchFamily="34" charset="0"/>
                <a:cs typeface="Verdana" panose="020B0604030504040204" pitchFamily="34" charset="0"/>
              </a:rPr>
              <a:t>voluptatiae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Eremolupitas</a:t>
            </a:r>
            <a:r>
              <a:rPr lang="en-US" sz="1400" dirty="0">
                <a:latin typeface="Verdana" panose="020B0604030504040204" pitchFamily="34" charset="0"/>
                <a:ea typeface="Verdana" panose="020B0604030504040204" pitchFamily="34" charset="0"/>
                <a:cs typeface="Verdana" panose="020B0604030504040204" pitchFamily="34" charset="0"/>
              </a:rPr>
              <a:t> ipsum </a:t>
            </a:r>
            <a:r>
              <a:rPr lang="en-US" sz="1400" dirty="0" err="1">
                <a:latin typeface="Verdana" panose="020B0604030504040204" pitchFamily="34" charset="0"/>
                <a:ea typeface="Verdana" panose="020B0604030504040204" pitchFamily="34" charset="0"/>
                <a:cs typeface="Verdana" panose="020B0604030504040204" pitchFamily="34" charset="0"/>
              </a:rPr>
              <a:t>endi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consequiae</a:t>
            </a:r>
            <a:r>
              <a:rPr lang="en-US" sz="1400" dirty="0">
                <a:latin typeface="Verdana" panose="020B0604030504040204" pitchFamily="34" charset="0"/>
                <a:ea typeface="Verdana" panose="020B0604030504040204" pitchFamily="34" charset="0"/>
                <a:cs typeface="Verdana" panose="020B0604030504040204" pitchFamily="34" charset="0"/>
              </a:rPr>
              <a:t> net</a:t>
            </a:r>
          </a:p>
        </p:txBody>
      </p:sp>
      <p:sp>
        <p:nvSpPr>
          <p:cNvPr id="7" name="Rectangle 6">
            <a:extLst>
              <a:ext uri="{FF2B5EF4-FFF2-40B4-BE49-F238E27FC236}">
                <a16:creationId xmlns:a16="http://schemas.microsoft.com/office/drawing/2014/main" id="{A4BBE90A-6E96-5B45-A81F-830F47DEDBB3}"/>
              </a:ext>
            </a:extLst>
          </p:cNvPr>
          <p:cNvSpPr/>
          <p:nvPr/>
        </p:nvSpPr>
        <p:spPr>
          <a:xfrm>
            <a:off x="8191099" y="2657208"/>
            <a:ext cx="2983832" cy="2046002"/>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latin typeface="Verdana" panose="020B0604030504040204" pitchFamily="34" charset="0"/>
                <a:ea typeface="Verdana" panose="020B0604030504040204" pitchFamily="34" charset="0"/>
                <a:cs typeface="Verdana" panose="020B0604030504040204" pitchFamily="34" charset="0"/>
              </a:rPr>
              <a:t>Oloris</a:t>
            </a:r>
            <a:r>
              <a:rPr lang="en-US" sz="1400" dirty="0">
                <a:latin typeface="Verdana" panose="020B0604030504040204" pitchFamily="34" charset="0"/>
                <a:ea typeface="Verdana" panose="020B0604030504040204" pitchFamily="34" charset="0"/>
                <a:cs typeface="Verdana" panose="020B0604030504040204" pitchFamily="34" charset="0"/>
              </a:rPr>
              <a:t> ma </a:t>
            </a:r>
            <a:r>
              <a:rPr lang="en-US" sz="1400" dirty="0" err="1">
                <a:latin typeface="Verdana" panose="020B0604030504040204" pitchFamily="34" charset="0"/>
                <a:ea typeface="Verdana" panose="020B0604030504040204" pitchFamily="34" charset="0"/>
                <a:cs typeface="Verdana" panose="020B0604030504040204" pitchFamily="34" charset="0"/>
              </a:rPr>
              <a:t>volorum</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raerum</a:t>
            </a:r>
            <a:r>
              <a:rPr lang="en-US" sz="1400" dirty="0">
                <a:latin typeface="Verdana" panose="020B0604030504040204" pitchFamily="34" charset="0"/>
                <a:ea typeface="Verdana" panose="020B0604030504040204" pitchFamily="34" charset="0"/>
                <a:cs typeface="Verdana" panose="020B0604030504040204" pitchFamily="34" charset="0"/>
              </a:rPr>
              <a:t> re que </a:t>
            </a:r>
            <a:r>
              <a:rPr lang="en-US" sz="1400" dirty="0" err="1">
                <a:latin typeface="Verdana" panose="020B0604030504040204" pitchFamily="34" charset="0"/>
                <a:ea typeface="Verdana" panose="020B0604030504040204" pitchFamily="34" charset="0"/>
                <a:cs typeface="Verdana" panose="020B0604030504040204" pitchFamily="34" charset="0"/>
              </a:rPr>
              <a:t>voluptatiae</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Eremolupitas</a:t>
            </a:r>
            <a:r>
              <a:rPr lang="en-US" sz="1400" dirty="0">
                <a:latin typeface="Verdana" panose="020B0604030504040204" pitchFamily="34" charset="0"/>
                <a:ea typeface="Verdana" panose="020B0604030504040204" pitchFamily="34" charset="0"/>
                <a:cs typeface="Verdana" panose="020B0604030504040204" pitchFamily="34" charset="0"/>
              </a:rPr>
              <a:t> ipsum </a:t>
            </a:r>
            <a:r>
              <a:rPr lang="en-US" sz="1400" dirty="0" err="1">
                <a:latin typeface="Verdana" panose="020B0604030504040204" pitchFamily="34" charset="0"/>
                <a:ea typeface="Verdana" panose="020B0604030504040204" pitchFamily="34" charset="0"/>
                <a:cs typeface="Verdana" panose="020B0604030504040204" pitchFamily="34" charset="0"/>
              </a:rPr>
              <a:t>endi</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consequiae</a:t>
            </a:r>
            <a:r>
              <a:rPr lang="en-US" sz="1400" dirty="0">
                <a:latin typeface="Verdana" panose="020B0604030504040204" pitchFamily="34" charset="0"/>
                <a:ea typeface="Verdana" panose="020B0604030504040204" pitchFamily="34" charset="0"/>
                <a:cs typeface="Verdana" panose="020B0604030504040204" pitchFamily="34" charset="0"/>
              </a:rPr>
              <a:t> net</a:t>
            </a:r>
          </a:p>
        </p:txBody>
      </p:sp>
    </p:spTree>
    <p:extLst>
      <p:ext uri="{BB962C8B-B14F-4D97-AF65-F5344CB8AC3E}">
        <p14:creationId xmlns:p14="http://schemas.microsoft.com/office/powerpoint/2010/main" val="65806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7F7C1-B460-994E-B429-FBDC2AED6EFB}"/>
              </a:ext>
            </a:extLst>
          </p:cNvPr>
          <p:cNvPicPr>
            <a:picLocks noChangeAspect="1"/>
          </p:cNvPicPr>
          <p:nvPr/>
        </p:nvPicPr>
        <p:blipFill rotWithShape="1">
          <a:blip r:embed="rId2"/>
          <a:srcRect t="8594" b="6859"/>
          <a:stretch/>
        </p:blipFill>
        <p:spPr>
          <a:xfrm>
            <a:off x="0" y="0"/>
            <a:ext cx="12192000" cy="6858000"/>
          </a:xfrm>
          <a:prstGeom prst="rect">
            <a:avLst/>
          </a:prstGeom>
        </p:spPr>
      </p:pic>
      <p:sp>
        <p:nvSpPr>
          <p:cNvPr id="6" name="Title 1">
            <a:extLst>
              <a:ext uri="{FF2B5EF4-FFF2-40B4-BE49-F238E27FC236}">
                <a16:creationId xmlns:a16="http://schemas.microsoft.com/office/drawing/2014/main" id="{DA672A1B-4B15-F14C-8E96-F314B98B313C}"/>
              </a:ext>
            </a:extLst>
          </p:cNvPr>
          <p:cNvSpPr txBox="1">
            <a:spLocks/>
          </p:cNvSpPr>
          <p:nvPr/>
        </p:nvSpPr>
        <p:spPr>
          <a:xfrm>
            <a:off x="649357" y="2840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Campus Hasselt</a:t>
            </a:r>
          </a:p>
        </p:txBody>
      </p:sp>
      <p:cxnSp>
        <p:nvCxnSpPr>
          <p:cNvPr id="7" name="Straight Connector 6">
            <a:extLst>
              <a:ext uri="{FF2B5EF4-FFF2-40B4-BE49-F238E27FC236}">
                <a16:creationId xmlns:a16="http://schemas.microsoft.com/office/drawing/2014/main" id="{671C707E-B4DE-4C4B-8C51-C6DC979E6C6E}"/>
              </a:ext>
            </a:extLst>
          </p:cNvPr>
          <p:cNvCxnSpPr/>
          <p:nvPr/>
        </p:nvCxnSpPr>
        <p:spPr>
          <a:xfrm>
            <a:off x="775567" y="1799717"/>
            <a:ext cx="121278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641C3D3-9012-AB40-82EB-60214C400815}"/>
              </a:ext>
            </a:extLst>
          </p:cNvPr>
          <p:cNvSpPr txBox="1">
            <a:spLocks/>
          </p:cNvSpPr>
          <p:nvPr/>
        </p:nvSpPr>
        <p:spPr>
          <a:xfrm>
            <a:off x="649357" y="955336"/>
            <a:ext cx="10515600" cy="883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Refugiehuis</a:t>
            </a:r>
            <a:endPar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933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9E3390-4C3F-C945-8464-DE4286247201}"/>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1CF8810B-998C-9A42-B477-6E270B789D04}"/>
              </a:ext>
            </a:extLst>
          </p:cNvPr>
          <p:cNvSpPr>
            <a:spLocks noGrp="1"/>
          </p:cNvSpPr>
          <p:nvPr>
            <p:ph type="subTitle" idx="10"/>
          </p:nvPr>
        </p:nvSpPr>
        <p:spPr/>
        <p:txBody>
          <a:bodyPr/>
          <a:lstStyle/>
          <a:p>
            <a:endParaRPr lang="en-US" dirty="0"/>
          </a:p>
        </p:txBody>
      </p:sp>
      <p:sp>
        <p:nvSpPr>
          <p:cNvPr id="5" name="Rechthoek 7">
            <a:extLst>
              <a:ext uri="{FF2B5EF4-FFF2-40B4-BE49-F238E27FC236}">
                <a16:creationId xmlns:a16="http://schemas.microsoft.com/office/drawing/2014/main" id="{26AA1DCF-6BFF-734D-A1FB-ED3B1A8D8A04}"/>
              </a:ext>
            </a:extLst>
          </p:cNvPr>
          <p:cNvSpPr/>
          <p:nvPr/>
        </p:nvSpPr>
        <p:spPr>
          <a:xfrm>
            <a:off x="759939" y="2905761"/>
            <a:ext cx="4930988" cy="64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6" name="Rectangle 16">
            <a:extLst>
              <a:ext uri="{FF2B5EF4-FFF2-40B4-BE49-F238E27FC236}">
                <a16:creationId xmlns:a16="http://schemas.microsoft.com/office/drawing/2014/main" id="{45DCE733-7420-4846-8189-FC421371D42F}"/>
              </a:ext>
            </a:extLst>
          </p:cNvPr>
          <p:cNvSpPr/>
          <p:nvPr/>
        </p:nvSpPr>
        <p:spPr>
          <a:xfrm>
            <a:off x="759941" y="2905761"/>
            <a:ext cx="650240" cy="650240"/>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Tekstvak 10">
            <a:extLst>
              <a:ext uri="{FF2B5EF4-FFF2-40B4-BE49-F238E27FC236}">
                <a16:creationId xmlns:a16="http://schemas.microsoft.com/office/drawing/2014/main" id="{393155B4-368B-E845-8BB0-1D795CDFA0F1}"/>
              </a:ext>
            </a:extLst>
          </p:cNvPr>
          <p:cNvSpPr txBox="1"/>
          <p:nvPr/>
        </p:nvSpPr>
        <p:spPr>
          <a:xfrm>
            <a:off x="1477913" y="2953461"/>
            <a:ext cx="2598788" cy="469359"/>
          </a:xfrm>
          <a:prstGeom prst="rect">
            <a:avLst/>
          </a:prstGeom>
          <a:noFill/>
        </p:spPr>
        <p:txBody>
          <a:bodyPr wrap="none" rtlCol="0">
            <a:spAutoFit/>
          </a:bodyPr>
          <a:lstStyle/>
          <a:p>
            <a:r>
              <a:rPr lang="nl-BE"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Actie én interactie</a:t>
            </a:r>
          </a:p>
          <a:p>
            <a:r>
              <a:rPr lang="nl-BE" sz="1050" dirty="0">
                <a:latin typeface="Verdana" panose="020B0604030504040204" pitchFamily="34" charset="0"/>
                <a:ea typeface="Verdana" panose="020B0604030504040204" pitchFamily="34" charset="0"/>
                <a:cs typeface="Verdana" panose="020B0604030504040204" pitchFamily="34" charset="0"/>
              </a:rPr>
              <a:t>Aan UHasselt praat je wél in de les.</a:t>
            </a:r>
          </a:p>
        </p:txBody>
      </p:sp>
      <p:sp>
        <p:nvSpPr>
          <p:cNvPr id="8" name="Rechthoek 11">
            <a:extLst>
              <a:ext uri="{FF2B5EF4-FFF2-40B4-BE49-F238E27FC236}">
                <a16:creationId xmlns:a16="http://schemas.microsoft.com/office/drawing/2014/main" id="{2EA9CD14-CD2C-D74E-A9AE-E12046909508}"/>
              </a:ext>
            </a:extLst>
          </p:cNvPr>
          <p:cNvSpPr/>
          <p:nvPr/>
        </p:nvSpPr>
        <p:spPr>
          <a:xfrm>
            <a:off x="6976531" y="2905761"/>
            <a:ext cx="3887895" cy="64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9" name="Rectangle 16">
            <a:extLst>
              <a:ext uri="{FF2B5EF4-FFF2-40B4-BE49-F238E27FC236}">
                <a16:creationId xmlns:a16="http://schemas.microsoft.com/office/drawing/2014/main" id="{2D50B894-82CB-A543-9466-AE052B1D6101}"/>
              </a:ext>
            </a:extLst>
          </p:cNvPr>
          <p:cNvSpPr/>
          <p:nvPr/>
        </p:nvSpPr>
        <p:spPr>
          <a:xfrm>
            <a:off x="6976534" y="2905761"/>
            <a:ext cx="650240" cy="650240"/>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3</a:t>
            </a:r>
          </a:p>
        </p:txBody>
      </p:sp>
      <p:sp>
        <p:nvSpPr>
          <p:cNvPr id="10" name="Tekstvak 13">
            <a:extLst>
              <a:ext uri="{FF2B5EF4-FFF2-40B4-BE49-F238E27FC236}">
                <a16:creationId xmlns:a16="http://schemas.microsoft.com/office/drawing/2014/main" id="{3493DA44-BE3F-974F-843A-0B1875310AF5}"/>
              </a:ext>
            </a:extLst>
          </p:cNvPr>
          <p:cNvSpPr txBox="1"/>
          <p:nvPr/>
        </p:nvSpPr>
        <p:spPr>
          <a:xfrm>
            <a:off x="7694506" y="2953461"/>
            <a:ext cx="2624436" cy="469359"/>
          </a:xfrm>
          <a:prstGeom prst="rect">
            <a:avLst/>
          </a:prstGeom>
          <a:noFill/>
        </p:spPr>
        <p:txBody>
          <a:bodyPr wrap="none" rtlCol="0">
            <a:spAutoFit/>
          </a:bodyPr>
          <a:lstStyle/>
          <a:p>
            <a:r>
              <a:rPr lang="nl-BE" sz="1400" b="1" dirty="0">
                <a:solidFill>
                  <a:srgbClr val="FF0000"/>
                </a:solidFill>
                <a:latin typeface="Verdana" panose="020B0604030504040204" pitchFamily="34" charset="0"/>
                <a:ea typeface="Verdana" panose="020B0604030504040204" pitchFamily="34" charset="0"/>
                <a:cs typeface="Verdana" panose="020B0604030504040204" pitchFamily="34" charset="0"/>
              </a:rPr>
              <a:t>Denken en doen</a:t>
            </a:r>
          </a:p>
          <a:p>
            <a:r>
              <a:rPr lang="nl-BE" sz="1050" dirty="0">
                <a:latin typeface="Verdana" panose="020B0604030504040204" pitchFamily="34" charset="0"/>
                <a:ea typeface="Verdana" panose="020B0604030504040204" pitchFamily="34" charset="0"/>
                <a:cs typeface="Verdana" panose="020B0604030504040204" pitchFamily="34" charset="0"/>
              </a:rPr>
              <a:t>Aan UHasselt is doen een hoofdvak.</a:t>
            </a:r>
          </a:p>
        </p:txBody>
      </p:sp>
      <p:sp>
        <p:nvSpPr>
          <p:cNvPr id="11" name="Rechthoek 14">
            <a:extLst>
              <a:ext uri="{FF2B5EF4-FFF2-40B4-BE49-F238E27FC236}">
                <a16:creationId xmlns:a16="http://schemas.microsoft.com/office/drawing/2014/main" id="{B99B839A-9406-8646-8111-0CA527253872}"/>
              </a:ext>
            </a:extLst>
          </p:cNvPr>
          <p:cNvSpPr/>
          <p:nvPr/>
        </p:nvSpPr>
        <p:spPr>
          <a:xfrm>
            <a:off x="759939" y="4287521"/>
            <a:ext cx="4930988" cy="64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12" name="Rectangle 16">
            <a:extLst>
              <a:ext uri="{FF2B5EF4-FFF2-40B4-BE49-F238E27FC236}">
                <a16:creationId xmlns:a16="http://schemas.microsoft.com/office/drawing/2014/main" id="{2E45A431-00AA-4A49-8FEE-A29CC109947E}"/>
              </a:ext>
            </a:extLst>
          </p:cNvPr>
          <p:cNvSpPr/>
          <p:nvPr/>
        </p:nvSpPr>
        <p:spPr>
          <a:xfrm>
            <a:off x="759941" y="4287521"/>
            <a:ext cx="650240" cy="650240"/>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2</a:t>
            </a:r>
          </a:p>
        </p:txBody>
      </p:sp>
      <p:sp>
        <p:nvSpPr>
          <p:cNvPr id="13" name="Tekstvak 16">
            <a:extLst>
              <a:ext uri="{FF2B5EF4-FFF2-40B4-BE49-F238E27FC236}">
                <a16:creationId xmlns:a16="http://schemas.microsoft.com/office/drawing/2014/main" id="{2D06B5CA-4A7E-6B48-94DA-6F40408A0EE5}"/>
              </a:ext>
            </a:extLst>
          </p:cNvPr>
          <p:cNvSpPr txBox="1"/>
          <p:nvPr/>
        </p:nvSpPr>
        <p:spPr>
          <a:xfrm>
            <a:off x="1477913" y="4335221"/>
            <a:ext cx="3873176" cy="469359"/>
          </a:xfrm>
          <a:prstGeom prst="rect">
            <a:avLst/>
          </a:prstGeom>
          <a:noFill/>
        </p:spPr>
        <p:txBody>
          <a:bodyPr wrap="none" rtlCol="0">
            <a:spAutoFit/>
          </a:bodyPr>
          <a:lstStyle/>
          <a:p>
            <a:r>
              <a:rPr lang="nl-BE" sz="1400" b="1" dirty="0">
                <a:solidFill>
                  <a:srgbClr val="FF0000"/>
                </a:solidFill>
                <a:latin typeface="Verdana" panose="020B0604030504040204" pitchFamily="34" charset="0"/>
                <a:ea typeface="Verdana" panose="020B0604030504040204" pitchFamily="34" charset="0"/>
                <a:cs typeface="Verdana" panose="020B0604030504040204" pitchFamily="34" charset="0"/>
              </a:rPr>
              <a:t>Korte lesperiodes, examens en klaar</a:t>
            </a:r>
          </a:p>
          <a:p>
            <a:r>
              <a:rPr lang="nl-BE" sz="1050" dirty="0">
                <a:latin typeface="Verdana" panose="020B0604030504040204" pitchFamily="34" charset="0"/>
                <a:ea typeface="Verdana" panose="020B0604030504040204" pitchFamily="34" charset="0"/>
                <a:cs typeface="Verdana" panose="020B0604030504040204" pitchFamily="34" charset="0"/>
              </a:rPr>
              <a:t>Aan UHasselt leer je aan dezelfde snelheid als je leeft.</a:t>
            </a:r>
          </a:p>
        </p:txBody>
      </p:sp>
      <p:sp>
        <p:nvSpPr>
          <p:cNvPr id="14" name="Rechthoek 17">
            <a:extLst>
              <a:ext uri="{FF2B5EF4-FFF2-40B4-BE49-F238E27FC236}">
                <a16:creationId xmlns:a16="http://schemas.microsoft.com/office/drawing/2014/main" id="{874C6D4C-0016-D847-9967-7C5C780D5A9A}"/>
              </a:ext>
            </a:extLst>
          </p:cNvPr>
          <p:cNvSpPr/>
          <p:nvPr/>
        </p:nvSpPr>
        <p:spPr>
          <a:xfrm>
            <a:off x="6976531" y="4287521"/>
            <a:ext cx="3887895" cy="64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a:t>
            </a:r>
          </a:p>
        </p:txBody>
      </p:sp>
      <p:sp>
        <p:nvSpPr>
          <p:cNvPr id="15" name="Rectangle 16">
            <a:extLst>
              <a:ext uri="{FF2B5EF4-FFF2-40B4-BE49-F238E27FC236}">
                <a16:creationId xmlns:a16="http://schemas.microsoft.com/office/drawing/2014/main" id="{5C919217-D166-CB4C-A2F0-0E827C7DCDB0}"/>
              </a:ext>
            </a:extLst>
          </p:cNvPr>
          <p:cNvSpPr/>
          <p:nvPr/>
        </p:nvSpPr>
        <p:spPr>
          <a:xfrm>
            <a:off x="6976534" y="4287521"/>
            <a:ext cx="650240" cy="650240"/>
          </a:xfrm>
          <a:prstGeom prst="rect">
            <a:avLst/>
          </a:prstGeom>
          <a:solidFill>
            <a:srgbClr val="DD4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4</a:t>
            </a:r>
          </a:p>
        </p:txBody>
      </p:sp>
      <p:sp>
        <p:nvSpPr>
          <p:cNvPr id="16" name="Tekstvak 19">
            <a:extLst>
              <a:ext uri="{FF2B5EF4-FFF2-40B4-BE49-F238E27FC236}">
                <a16:creationId xmlns:a16="http://schemas.microsoft.com/office/drawing/2014/main" id="{A1C77785-273F-9A4C-AA37-E381E8A7C785}"/>
              </a:ext>
            </a:extLst>
          </p:cNvPr>
          <p:cNvSpPr txBox="1"/>
          <p:nvPr/>
        </p:nvSpPr>
        <p:spPr>
          <a:xfrm>
            <a:off x="7694506" y="4335221"/>
            <a:ext cx="2933816" cy="469359"/>
          </a:xfrm>
          <a:prstGeom prst="rect">
            <a:avLst/>
          </a:prstGeom>
          <a:noFill/>
        </p:spPr>
        <p:txBody>
          <a:bodyPr wrap="none" rtlCol="0">
            <a:spAutoFit/>
          </a:bodyPr>
          <a:lstStyle/>
          <a:p>
            <a:r>
              <a:rPr lang="nl-BE" sz="1400" b="1" dirty="0">
                <a:solidFill>
                  <a:srgbClr val="FF0000"/>
                </a:solidFill>
                <a:latin typeface="Verdana" panose="020B0604030504040204" pitchFamily="34" charset="0"/>
                <a:ea typeface="Verdana" panose="020B0604030504040204" pitchFamily="34" charset="0"/>
                <a:cs typeface="Verdana" panose="020B0604030504040204" pitchFamily="34" charset="0"/>
              </a:rPr>
              <a:t>Begeleiding die jíj wilt</a:t>
            </a:r>
          </a:p>
          <a:p>
            <a:r>
              <a:rPr lang="nl-BE" sz="1050" dirty="0">
                <a:latin typeface="Verdana" panose="020B0604030504040204" pitchFamily="34" charset="0"/>
                <a:ea typeface="Verdana" panose="020B0604030504040204" pitchFamily="34" charset="0"/>
                <a:cs typeface="Verdana" panose="020B0604030504040204" pitchFamily="34" charset="0"/>
              </a:rPr>
              <a:t>Aan UHasselt geef jij je richting richting.</a:t>
            </a:r>
          </a:p>
        </p:txBody>
      </p:sp>
    </p:spTree>
    <p:extLst>
      <p:ext uri="{BB962C8B-B14F-4D97-AF65-F5344CB8AC3E}">
        <p14:creationId xmlns:p14="http://schemas.microsoft.com/office/powerpoint/2010/main" val="379170345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427</Words>
  <Application>Microsoft Macintosh PowerPoint</Application>
  <PresentationFormat>Breedbeeld</PresentationFormat>
  <Paragraphs>48</Paragraphs>
  <Slides>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Calibri</vt:lpstr>
      <vt:lpstr>Calibri Light</vt:lpstr>
      <vt:lpstr>Verdana</vt:lpstr>
      <vt:lpstr>Kantoorthema</vt:lpstr>
      <vt:lpstr>PowerPoint-presentatie</vt:lpstr>
      <vt:lpstr>Titel</vt:lpstr>
      <vt:lpstr>PowerPoint-presentatie</vt:lpstr>
      <vt:lpstr>Titel</vt:lpstr>
      <vt:lpstr>PowerPoint-presentatie</vt:lpstr>
      <vt:lpstr>titel</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Mayte GOMEZ SANCHEZ</dc:creator>
  <cp:lastModifiedBy>Dave Bosmans</cp:lastModifiedBy>
  <cp:revision>6</cp:revision>
  <dcterms:created xsi:type="dcterms:W3CDTF">2023-05-11T09:17:19Z</dcterms:created>
  <dcterms:modified xsi:type="dcterms:W3CDTF">2025-01-07T15:03:49Z</dcterms:modified>
</cp:coreProperties>
</file>