
<file path=[Content_Types].xml><?xml version="1.0" encoding="utf-8"?>
<Types xmlns="http://schemas.openxmlformats.org/package/2006/content-types">
  <Default Extension="bin" ContentType="application/vnd.openxmlformats-officedocument.oleObject"/>
  <Default Extension="doc" ContentType="application/msword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6" r:id="rId3"/>
    <p:sldId id="264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8" r:id="rId13"/>
    <p:sldId id="287" r:id="rId14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2A4A5-6D52-42C8-A47A-71E27FC2FF29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11877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74A40-0018-423F-9059-6D16634D68AF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24885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A174D-B4A8-49C1-8123-66B5EA521F68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38645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BAB6A-CE45-4E03-A1B6-BEE49AE7D390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23182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70C7B-7194-4C5E-A2B7-DC839B5B1C9D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93390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D20BB-8C7C-4FD1-A3A3-2AB7BE25DDC2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69158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3D93-E5DE-49EC-A575-0EA9F6055005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15681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96299-8A5E-4FB0-A935-603413BF04F9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31652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8F334-390D-4A18-9CCE-84AB634E57E7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02642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F1C4F-0272-4A79-9524-5B2F1EE0C4B8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058778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9F7F7-923B-4F63-9235-07AEA0D9E637}" type="slidenum">
              <a:rPr lang="nl-NL" altLang="nl-BE"/>
              <a:pPr/>
              <a:t>‹#›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42964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Click to edit Master text styles</a:t>
            </a:r>
          </a:p>
          <a:p>
            <a:pPr lvl="1"/>
            <a:r>
              <a:rPr lang="nl-NL" altLang="nl-BE"/>
              <a:t>Second level</a:t>
            </a:r>
          </a:p>
          <a:p>
            <a:pPr lvl="2"/>
            <a:r>
              <a:rPr lang="nl-NL" altLang="nl-BE"/>
              <a:t>Third level</a:t>
            </a:r>
          </a:p>
          <a:p>
            <a:pPr lvl="3"/>
            <a:r>
              <a:rPr lang="nl-NL" altLang="nl-BE"/>
              <a:t>Fourth level</a:t>
            </a:r>
          </a:p>
          <a:p>
            <a:pPr lvl="4"/>
            <a:r>
              <a:rPr lang="nl-NL" altLang="nl-B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l-NL" altLang="nl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l-NL" altLang="nl-B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0CD1FD0-7761-4694-ABE3-A03CA2BD8946}" type="slidenum">
              <a:rPr lang="nl-NL" altLang="nl-BE"/>
              <a:pPr/>
              <a:t>‹#›</a:t>
            </a:fld>
            <a:endParaRPr lang="nl-NL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Microsoft_Word_97_-_2003_Document.doc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710654"/>
              </p:ext>
            </p:extLst>
          </p:nvPr>
        </p:nvGraphicFramePr>
        <p:xfrm>
          <a:off x="163513" y="471488"/>
          <a:ext cx="8729662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820034" imgH="4932883" progId="Word.Document.8">
                  <p:embed/>
                </p:oleObj>
              </mc:Choice>
              <mc:Fallback>
                <p:oleObj name="Document" r:id="rId2" imgW="8820034" imgH="4932883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471488"/>
                        <a:ext cx="8729662" cy="488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628650" y="376238"/>
          <a:ext cx="7885113" cy="610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885906" imgH="6103617" progId="Word.Document.8">
                  <p:embed/>
                </p:oleObj>
              </mc:Choice>
              <mc:Fallback>
                <p:oleObj name="Document" r:id="rId2" imgW="7885906" imgH="6103617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376238"/>
                        <a:ext cx="7885113" cy="610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628650" y="369888"/>
          <a:ext cx="7885113" cy="611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885906" imgH="6118341" progId="Word.Document.8">
                  <p:embed/>
                </p:oleObj>
              </mc:Choice>
              <mc:Fallback>
                <p:oleObj name="Document" r:id="rId2" imgW="7885906" imgH="6118341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369888"/>
                        <a:ext cx="7885113" cy="611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0" y="44450"/>
          <a:ext cx="9144000" cy="667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257400" imgH="6754703" progId="Word.Document.8">
                  <p:embed/>
                </p:oleObj>
              </mc:Choice>
              <mc:Fallback>
                <p:oleObj name="Document" r:id="rId2" imgW="9257400" imgH="6754703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9144000" cy="667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1200150" y="765175"/>
          <a:ext cx="67437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742995" imgH="4952635" progId="Word.Document.8">
                  <p:embed/>
                </p:oleObj>
              </mc:Choice>
              <mc:Fallback>
                <p:oleObj name="Document" r:id="rId2" imgW="6742995" imgH="4952635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765175"/>
                        <a:ext cx="67437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746125" y="811213"/>
          <a:ext cx="7650163" cy="413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650125" imgH="4129889" progId="Word.Document.8">
                  <p:embed/>
                </p:oleObj>
              </mc:Choice>
              <mc:Fallback>
                <p:oleObj name="Document" r:id="rId2" imgW="7650125" imgH="4129889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811213"/>
                        <a:ext cx="7650163" cy="413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746125" y="560388"/>
          <a:ext cx="7650163" cy="573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650125" imgH="5736236" progId="Word.Document.8">
                  <p:embed/>
                </p:oleObj>
              </mc:Choice>
              <mc:Fallback>
                <p:oleObj name="Document" r:id="rId2" imgW="7650125" imgH="5736236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560388"/>
                        <a:ext cx="7650163" cy="573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476250" y="576263"/>
          <a:ext cx="8189913" cy="551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189723" imgH="5516095" progId="Word.Document.8">
                  <p:embed/>
                </p:oleObj>
              </mc:Choice>
              <mc:Fallback>
                <p:oleObj name="Document" r:id="rId2" imgW="8189723" imgH="5516095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576263"/>
                        <a:ext cx="8189913" cy="551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881063" y="549275"/>
          <a:ext cx="7380287" cy="471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379786" imgH="4712742" progId="Word.Document.8">
                  <p:embed/>
                </p:oleObj>
              </mc:Choice>
              <mc:Fallback>
                <p:oleObj name="Document" r:id="rId2" imgW="7379786" imgH="471274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549275"/>
                        <a:ext cx="7380287" cy="471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971550" y="401638"/>
          <a:ext cx="7200900" cy="605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200160" imgH="6052981" progId="Word.Document.8">
                  <p:embed/>
                </p:oleObj>
              </mc:Choice>
              <mc:Fallback>
                <p:oleObj name="Document" r:id="rId2" imgW="7200160" imgH="6052981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01638"/>
                        <a:ext cx="7200900" cy="605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628650" y="488950"/>
          <a:ext cx="7885113" cy="587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885906" imgH="5877730" progId="Word.Document.8">
                  <p:embed/>
                </p:oleObj>
              </mc:Choice>
              <mc:Fallback>
                <p:oleObj name="Document" r:id="rId2" imgW="7885906" imgH="587773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488950"/>
                        <a:ext cx="7885113" cy="587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628650" y="454025"/>
          <a:ext cx="7885113" cy="594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885906" imgH="5948477" progId="Word.Document.8">
                  <p:embed/>
                </p:oleObj>
              </mc:Choice>
              <mc:Fallback>
                <p:oleObj name="Document" r:id="rId2" imgW="7885906" imgH="5948477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454025"/>
                        <a:ext cx="7885113" cy="594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628650" y="469900"/>
          <a:ext cx="7885113" cy="591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885906" imgH="5912206" progId="Word.Document.8">
                  <p:embed/>
                </p:oleObj>
              </mc:Choice>
              <mc:Fallback>
                <p:oleObj name="Document" r:id="rId2" imgW="7885906" imgH="5912206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469900"/>
                        <a:ext cx="7885113" cy="591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0</Words>
  <PresentationFormat>On-screen Show (4:3)</PresentationFormat>
  <Paragraphs>0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Default Design</vt:lpstr>
      <vt:lpstr>Microsoft Word 97 - 2003 Document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2006-11-17T09:26:19Z</dcterms:created>
  <dcterms:modified xsi:type="dcterms:W3CDTF">2022-07-26T11:22:45Z</dcterms:modified>
</cp:coreProperties>
</file>