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7" r:id="rId2"/>
  </p:sldIdLst>
  <p:sldSz cx="25201563" cy="36009263"/>
  <p:notesSz cx="6858000" cy="9144000"/>
  <p:defaultTextStyle>
    <a:defPPr>
      <a:defRPr lang="en-US"/>
    </a:defPPr>
    <a:lvl1pPr marL="0" algn="l" defTabSz="1748651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651" algn="l" defTabSz="1748651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301" algn="l" defTabSz="1748651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5952" algn="l" defTabSz="1748651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4602" algn="l" defTabSz="1748651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253" algn="l" defTabSz="1748651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1904" algn="l" defTabSz="1748651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0554" algn="l" defTabSz="1748651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89205" algn="l" defTabSz="1748651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D22E2B"/>
    <a:srgbClr val="061844"/>
    <a:srgbClr val="A71930"/>
    <a:srgbClr val="631D1E"/>
    <a:srgbClr val="1723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68" autoAdjust="0"/>
    <p:restoredTop sz="94660"/>
  </p:normalViewPr>
  <p:slideViewPr>
    <p:cSldViewPr snapToGrid="0" snapToObjects="1" showGuides="1">
      <p:cViewPr>
        <p:scale>
          <a:sx n="125" d="100"/>
          <a:sy n="125" d="100"/>
        </p:scale>
        <p:origin x="1352" y="192"/>
      </p:cViewPr>
      <p:guideLst>
        <p:guide orient="horz" pos="11341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71EB9-9A1C-0143-ADE6-D1A84099EAAB}" type="datetimeFigureOut">
              <a:rPr lang="en-US" smtClean="0"/>
              <a:pPr/>
              <a:t>3/05/17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E8332-DE58-7549-A765-B2C4AA7E3BF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53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8290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2905" algn="l" defTabSz="38290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5810" algn="l" defTabSz="38290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8715" algn="l" defTabSz="38290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31620" algn="l" defTabSz="38290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14525" algn="l" defTabSz="38290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97430" algn="l" defTabSz="38290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0335" algn="l" defTabSz="38290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63240" algn="l" defTabSz="38290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578211" y="539060"/>
            <a:ext cx="20164132" cy="1017570"/>
          </a:xfrm>
          <a:prstGeom prst="rect">
            <a:avLst/>
          </a:prstGeom>
        </p:spPr>
        <p:txBody>
          <a:bodyPr lIns="76581" tIns="38291" rIns="76581" bIns="38291">
            <a:normAutofit/>
          </a:bodyPr>
          <a:lstStyle>
            <a:lvl1pPr algn="ctr">
              <a:defRPr sz="43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HOOFDTITEL (VERDANA BOLD 51, C 30 - M 100 - Y 100 - K 10)</a:t>
            </a:r>
            <a:endParaRPr lang="nl-BE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8212" y="1556630"/>
            <a:ext cx="20164131" cy="661420"/>
          </a:xfrm>
          <a:prstGeom prst="rect">
            <a:avLst/>
          </a:prstGeom>
          <a:effectLst/>
        </p:spPr>
        <p:txBody>
          <a:bodyPr lIns="76581" tIns="38291" rIns="76581" bIns="38291">
            <a:normAutofit/>
          </a:bodyPr>
          <a:lstStyle>
            <a:lvl1pPr marL="0" marR="0" indent="0" algn="ctr" defTabSz="174865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D22E2B"/>
                </a:solidFill>
                <a:effectLst/>
                <a:uLnTx/>
                <a:uFillTx/>
                <a:latin typeface="Verdana"/>
                <a:cs typeface="Verdana"/>
              </a:defRPr>
            </a:lvl1pPr>
            <a:lvl2pPr marL="382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5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3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14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97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80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63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174865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SUBTITEL (VERDANA,42 R 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224 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G 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60 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B 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49)</a:t>
            </a:r>
            <a:endParaRPr kumimoji="0" lang="en-US" sz="3500" b="0" i="0" u="none" strike="noStrike" kern="1200" cap="none" spc="0" normalizeH="0" baseline="0" noProof="0" dirty="0" smtClean="0">
              <a:ln>
                <a:noFill/>
              </a:ln>
              <a:solidFill>
                <a:srgbClr val="631D1E"/>
              </a:solidFill>
              <a:effectLst/>
              <a:uLnTx/>
              <a:uFillTx/>
              <a:latin typeface="Verdana"/>
              <a:ea typeface="+mj-ea"/>
              <a:cs typeface="Verdana"/>
            </a:endParaRPr>
          </a:p>
        </p:txBody>
      </p:sp>
      <p:sp>
        <p:nvSpPr>
          <p:cNvPr id="12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78212" y="2370687"/>
            <a:ext cx="20164131" cy="675001"/>
          </a:xfrm>
          <a:prstGeom prst="rect">
            <a:avLst/>
          </a:prstGeom>
        </p:spPr>
        <p:txBody>
          <a:bodyPr lIns="76581" tIns="38291" rIns="76581" bIns="38291"/>
          <a:lstStyle>
            <a:lvl1pPr marL="0" marR="0" indent="0" algn="ctr" defTabSz="174865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D22E2B"/>
                </a:solidFill>
                <a:effectLst/>
                <a:uLnTx/>
                <a:uFillTx/>
                <a:latin typeface="Verdana"/>
                <a:cs typeface="Verdana"/>
              </a:defRPr>
            </a:lvl1pPr>
            <a:lvl2pPr>
              <a:buFont typeface="Wingdings" pitchFamily="2" charset="2"/>
              <a:buChar char="§"/>
              <a:defRPr lang="en-US" sz="1700" kern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Wingdings" pitchFamily="2" charset="2"/>
              <a:buChar char="§"/>
              <a:defRPr lang="en-US" sz="1500" kern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Wingdings" pitchFamily="2" charset="2"/>
              <a:buChar char="§"/>
              <a:defRPr lang="en-US" sz="1300" kern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Wingdings" pitchFamily="2" charset="2"/>
              <a:buChar char="§"/>
              <a:defRPr lang="nl-BE" sz="1200" kern="12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marL="0" marR="0" lvl="0" indent="0" algn="ctr" defTabSz="174865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SUBTITEL (VERDANA 31, R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224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- G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60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– B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31D1E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49)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631D1E"/>
              </a:solidFill>
              <a:effectLst/>
              <a:uLnTx/>
              <a:uFillTx/>
              <a:latin typeface="Verdana"/>
              <a:ea typeface="+mj-ea"/>
              <a:cs typeface="Verdana"/>
            </a:endParaRPr>
          </a:p>
        </p:txBody>
      </p:sp>
      <p:pic>
        <p:nvPicPr>
          <p:cNvPr id="2" name="Afbeelding 1" descr="UHasselt-standaa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9588" y="539060"/>
            <a:ext cx="3486456" cy="250662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748651" rtl="0" eaLnBrk="1" latinLnBrk="0" hangingPunct="1">
        <a:spcBef>
          <a:spcPct val="0"/>
        </a:spcBef>
        <a:buNone/>
        <a:defRPr sz="4300" b="1" i="0" kern="1200">
          <a:solidFill>
            <a:srgbClr val="17233A"/>
          </a:solidFill>
          <a:latin typeface="Verdana"/>
          <a:ea typeface="+mj-ea"/>
          <a:cs typeface="Verdana"/>
        </a:defRPr>
      </a:lvl1pPr>
    </p:titleStyle>
    <p:bodyStyle>
      <a:lvl1pPr marL="1311488" indent="-1311488" algn="l" defTabSz="1748651" rtl="0" eaLnBrk="1" latinLnBrk="0" hangingPunct="1">
        <a:spcBef>
          <a:spcPct val="20000"/>
        </a:spcBef>
        <a:buFont typeface="Arial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1557" indent="-1092907" algn="l" defTabSz="1748651" rtl="0" eaLnBrk="1" latinLnBrk="0" hangingPunct="1">
        <a:spcBef>
          <a:spcPct val="20000"/>
        </a:spcBef>
        <a:buFont typeface="Arial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1626" indent="-874325" algn="l" defTabSz="1748651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20277" indent="-874325" algn="l" defTabSz="1748651" rtl="0" eaLnBrk="1" latinLnBrk="0" hangingPunct="1">
        <a:spcBef>
          <a:spcPct val="20000"/>
        </a:spcBef>
        <a:buFont typeface="Arial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4pPr>
      <a:lvl5pPr marL="7868927" indent="-874325" algn="l" defTabSz="1748651" rtl="0" eaLnBrk="1" latinLnBrk="0" hangingPunct="1">
        <a:spcBef>
          <a:spcPct val="20000"/>
        </a:spcBef>
        <a:buFont typeface="Arial"/>
        <a:buChar char="»"/>
        <a:defRPr sz="7600" kern="1200">
          <a:solidFill>
            <a:schemeClr val="tx1"/>
          </a:solidFill>
          <a:latin typeface="+mn-lt"/>
          <a:ea typeface="+mn-ea"/>
          <a:cs typeface="+mn-cs"/>
        </a:defRPr>
      </a:lvl5pPr>
      <a:lvl6pPr marL="9617578" indent="-874325" algn="l" defTabSz="1748651" rtl="0" eaLnBrk="1" latinLnBrk="0" hangingPunct="1">
        <a:spcBef>
          <a:spcPct val="20000"/>
        </a:spcBef>
        <a:buFont typeface="Arial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6228" indent="-874325" algn="l" defTabSz="1748651" rtl="0" eaLnBrk="1" latinLnBrk="0" hangingPunct="1">
        <a:spcBef>
          <a:spcPct val="20000"/>
        </a:spcBef>
        <a:buFont typeface="Arial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4879" indent="-874325" algn="l" defTabSz="1748651" rtl="0" eaLnBrk="1" latinLnBrk="0" hangingPunct="1">
        <a:spcBef>
          <a:spcPct val="20000"/>
        </a:spcBef>
        <a:buFont typeface="Arial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3530" indent="-874325" algn="l" defTabSz="1748651" rtl="0" eaLnBrk="1" latinLnBrk="0" hangingPunct="1">
        <a:spcBef>
          <a:spcPct val="20000"/>
        </a:spcBef>
        <a:buFont typeface="Arial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48651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651" algn="l" defTabSz="1748651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301" algn="l" defTabSz="1748651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5952" algn="l" defTabSz="1748651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4602" algn="l" defTabSz="1748651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253" algn="l" defTabSz="1748651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1904" algn="l" defTabSz="1748651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0554" algn="l" defTabSz="1748651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9205" algn="l" defTabSz="1748651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3946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0</Words>
  <Application>Microsoft Macintosh PowerPoint</Application>
  <PresentationFormat>Aangepast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 Theme</vt:lpstr>
      <vt:lpstr>PowerPoint-presentatie</vt:lpstr>
    </vt:vector>
  </TitlesOfParts>
  <Company>Universiteit Hasselt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 Bosmans</dc:creator>
  <cp:lastModifiedBy>Dave Bosmans</cp:lastModifiedBy>
  <cp:revision>12</cp:revision>
  <dcterms:created xsi:type="dcterms:W3CDTF">2010-04-26T11:49:44Z</dcterms:created>
  <dcterms:modified xsi:type="dcterms:W3CDTF">2017-05-03T09:56:34Z</dcterms:modified>
</cp:coreProperties>
</file>