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57" r:id="rId3"/>
  </p:sldIdLst>
  <p:sldSz cx="6654800" cy="9175750"/>
  <p:notesSz cx="6654800" cy="9175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72"/>
    <p:restoredTop sz="94745"/>
  </p:normalViewPr>
  <p:slideViewPr>
    <p:cSldViewPr>
      <p:cViewPr varScale="1">
        <p:scale>
          <a:sx n="153" d="100"/>
          <a:sy n="153" d="100"/>
        </p:scale>
        <p:origin x="6096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object 2">
            <a:extLst>
              <a:ext uri="{FF2B5EF4-FFF2-40B4-BE49-F238E27FC236}">
                <a16:creationId xmlns:a16="http://schemas.microsoft.com/office/drawing/2014/main" id="{E15AD575-9E19-036E-CB6C-7D3F93233B29}"/>
              </a:ext>
            </a:extLst>
          </p:cNvPr>
          <p:cNvGrpSpPr/>
          <p:nvPr userDrawn="1"/>
        </p:nvGrpSpPr>
        <p:grpSpPr>
          <a:xfrm>
            <a:off x="158711" y="158686"/>
            <a:ext cx="2016125" cy="8856345"/>
            <a:chOff x="158711" y="158686"/>
            <a:chExt cx="2016125" cy="8856345"/>
          </a:xfrm>
        </p:grpSpPr>
        <p:sp>
          <p:nvSpPr>
            <p:cNvPr id="16" name="object 3">
              <a:extLst>
                <a:ext uri="{FF2B5EF4-FFF2-40B4-BE49-F238E27FC236}">
                  <a16:creationId xmlns:a16="http://schemas.microsoft.com/office/drawing/2014/main" id="{00905577-378F-14CE-FE99-DD831E5D6C4D}"/>
                </a:ext>
              </a:extLst>
            </p:cNvPr>
            <p:cNvSpPr/>
            <p:nvPr/>
          </p:nvSpPr>
          <p:spPr>
            <a:xfrm>
              <a:off x="158711" y="158686"/>
              <a:ext cx="1023619" cy="8856345"/>
            </a:xfrm>
            <a:custGeom>
              <a:avLst/>
              <a:gdLst/>
              <a:ahLst/>
              <a:cxnLst/>
              <a:rect l="l" t="t" r="r" b="b"/>
              <a:pathLst>
                <a:path w="1023619" h="8856345">
                  <a:moveTo>
                    <a:pt x="1023112" y="0"/>
                  </a:moveTo>
                  <a:lnTo>
                    <a:pt x="0" y="0"/>
                  </a:lnTo>
                  <a:lnTo>
                    <a:pt x="0" y="8856002"/>
                  </a:lnTo>
                  <a:lnTo>
                    <a:pt x="1023112" y="8856002"/>
                  </a:lnTo>
                  <a:lnTo>
                    <a:pt x="1023112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4">
              <a:extLst>
                <a:ext uri="{FF2B5EF4-FFF2-40B4-BE49-F238E27FC236}">
                  <a16:creationId xmlns:a16="http://schemas.microsoft.com/office/drawing/2014/main" id="{2E9B8554-DEDB-AEF9-5326-B3DE205AC703}"/>
                </a:ext>
              </a:extLst>
            </p:cNvPr>
            <p:cNvSpPr/>
            <p:nvPr/>
          </p:nvSpPr>
          <p:spPr>
            <a:xfrm>
              <a:off x="771423" y="745502"/>
              <a:ext cx="436880" cy="835660"/>
            </a:xfrm>
            <a:custGeom>
              <a:avLst/>
              <a:gdLst/>
              <a:ahLst/>
              <a:cxnLst/>
              <a:rect l="l" t="t" r="r" b="b"/>
              <a:pathLst>
                <a:path w="436880" h="835660">
                  <a:moveTo>
                    <a:pt x="436676" y="0"/>
                  </a:moveTo>
                  <a:lnTo>
                    <a:pt x="0" y="0"/>
                  </a:lnTo>
                  <a:lnTo>
                    <a:pt x="0" y="835202"/>
                  </a:lnTo>
                  <a:lnTo>
                    <a:pt x="436676" y="835202"/>
                  </a:lnTo>
                  <a:lnTo>
                    <a:pt x="4366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5">
              <a:extLst>
                <a:ext uri="{FF2B5EF4-FFF2-40B4-BE49-F238E27FC236}">
                  <a16:creationId xmlns:a16="http://schemas.microsoft.com/office/drawing/2014/main" id="{15317604-D6C2-3CD3-014B-208BCD4AD84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0899" y="723900"/>
              <a:ext cx="1423408" cy="1023376"/>
            </a:xfrm>
            <a:prstGeom prst="rect">
              <a:avLst/>
            </a:prstGeom>
          </p:spPr>
        </p:pic>
        <p:sp>
          <p:nvSpPr>
            <p:cNvPr id="19" name="object 6">
              <a:extLst>
                <a:ext uri="{FF2B5EF4-FFF2-40B4-BE49-F238E27FC236}">
                  <a16:creationId xmlns:a16="http://schemas.microsoft.com/office/drawing/2014/main" id="{1B4DBC5E-012D-972D-E5D4-A096F21091B1}"/>
                </a:ext>
              </a:extLst>
            </p:cNvPr>
            <p:cNvSpPr/>
            <p:nvPr/>
          </p:nvSpPr>
          <p:spPr>
            <a:xfrm>
              <a:off x="1181099" y="158699"/>
              <a:ext cx="37465" cy="1022985"/>
            </a:xfrm>
            <a:custGeom>
              <a:avLst/>
              <a:gdLst/>
              <a:ahLst/>
              <a:cxnLst/>
              <a:rect l="l" t="t" r="r" b="b"/>
              <a:pathLst>
                <a:path w="37465" h="1022985">
                  <a:moveTo>
                    <a:pt x="37084" y="0"/>
                  </a:moveTo>
                  <a:lnTo>
                    <a:pt x="0" y="0"/>
                  </a:lnTo>
                  <a:lnTo>
                    <a:pt x="0" y="1022400"/>
                  </a:lnTo>
                  <a:lnTo>
                    <a:pt x="37084" y="1022400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7">
            <a:extLst>
              <a:ext uri="{FF2B5EF4-FFF2-40B4-BE49-F238E27FC236}">
                <a16:creationId xmlns:a16="http://schemas.microsoft.com/office/drawing/2014/main" id="{9B8262C3-57C3-2C54-E5AF-8E5765C3720A}"/>
              </a:ext>
            </a:extLst>
          </p:cNvPr>
          <p:cNvSpPr/>
          <p:nvPr userDrawn="1"/>
        </p:nvSpPr>
        <p:spPr>
          <a:xfrm>
            <a:off x="2390698" y="7479957"/>
            <a:ext cx="4104004" cy="37465"/>
          </a:xfrm>
          <a:custGeom>
            <a:avLst/>
            <a:gdLst/>
            <a:ahLst/>
            <a:cxnLst/>
            <a:rect l="l" t="t" r="r" b="b"/>
            <a:pathLst>
              <a:path w="4104004" h="37465">
                <a:moveTo>
                  <a:pt x="4104004" y="0"/>
                </a:moveTo>
                <a:lnTo>
                  <a:pt x="0" y="0"/>
                </a:lnTo>
                <a:lnTo>
                  <a:pt x="0" y="37083"/>
                </a:lnTo>
                <a:lnTo>
                  <a:pt x="4104004" y="37083"/>
                </a:lnTo>
                <a:lnTo>
                  <a:pt x="4104004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8">
            <a:extLst>
              <a:ext uri="{FF2B5EF4-FFF2-40B4-BE49-F238E27FC236}">
                <a16:creationId xmlns:a16="http://schemas.microsoft.com/office/drawing/2014/main" id="{BAD3DDD3-D29F-2DF9-124D-02F8D9C953B1}"/>
              </a:ext>
            </a:extLst>
          </p:cNvPr>
          <p:cNvSpPr/>
          <p:nvPr userDrawn="1"/>
        </p:nvSpPr>
        <p:spPr>
          <a:xfrm>
            <a:off x="1153020" y="1584299"/>
            <a:ext cx="37465" cy="7430770"/>
          </a:xfrm>
          <a:custGeom>
            <a:avLst/>
            <a:gdLst/>
            <a:ahLst/>
            <a:cxnLst/>
            <a:rect l="l" t="t" r="r" b="b"/>
            <a:pathLst>
              <a:path w="37465" h="7430770">
                <a:moveTo>
                  <a:pt x="37084" y="0"/>
                </a:moveTo>
                <a:lnTo>
                  <a:pt x="0" y="0"/>
                </a:lnTo>
                <a:lnTo>
                  <a:pt x="0" y="7430389"/>
                </a:lnTo>
                <a:lnTo>
                  <a:pt x="37084" y="7430389"/>
                </a:lnTo>
                <a:lnTo>
                  <a:pt x="37084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F6E886C7-0737-C903-BD37-438A67FA8C79}"/>
              </a:ext>
            </a:extLst>
          </p:cNvPr>
          <p:cNvSpPr/>
          <p:nvPr userDrawn="1"/>
        </p:nvSpPr>
        <p:spPr>
          <a:xfrm>
            <a:off x="0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0">
            <a:extLst>
              <a:ext uri="{FF2B5EF4-FFF2-40B4-BE49-F238E27FC236}">
                <a16:creationId xmlns:a16="http://schemas.microsoft.com/office/drawing/2014/main" id="{9C12B573-7B13-13C7-7335-E3F6E445FD22}"/>
              </a:ext>
            </a:extLst>
          </p:cNvPr>
          <p:cNvSpPr/>
          <p:nvPr userDrawn="1"/>
        </p:nvSpPr>
        <p:spPr>
          <a:xfrm>
            <a:off x="0" y="8906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1">
            <a:extLst>
              <a:ext uri="{FF2B5EF4-FFF2-40B4-BE49-F238E27FC236}">
                <a16:creationId xmlns:a16="http://schemas.microsoft.com/office/drawing/2014/main" id="{A2FC8FC8-80BA-59D0-1680-429E1F628345}"/>
              </a:ext>
            </a:extLst>
          </p:cNvPr>
          <p:cNvSpPr/>
          <p:nvPr userDrawn="1"/>
        </p:nvSpPr>
        <p:spPr>
          <a:xfrm>
            <a:off x="266700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12">
            <a:extLst>
              <a:ext uri="{FF2B5EF4-FFF2-40B4-BE49-F238E27FC236}">
                <a16:creationId xmlns:a16="http://schemas.microsoft.com/office/drawing/2014/main" id="{E5BB3ACC-9285-D56E-FE34-2F6F6554E606}"/>
              </a:ext>
            </a:extLst>
          </p:cNvPr>
          <p:cNvSpPr/>
          <p:nvPr userDrawn="1"/>
        </p:nvSpPr>
        <p:spPr>
          <a:xfrm>
            <a:off x="266700" y="8982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13">
            <a:extLst>
              <a:ext uri="{FF2B5EF4-FFF2-40B4-BE49-F238E27FC236}">
                <a16:creationId xmlns:a16="http://schemas.microsoft.com/office/drawing/2014/main" id="{C2D5C669-93FB-F712-2023-6AC4970D519A}"/>
              </a:ext>
            </a:extLst>
          </p:cNvPr>
          <p:cNvSpPr/>
          <p:nvPr userDrawn="1"/>
        </p:nvSpPr>
        <p:spPr>
          <a:xfrm>
            <a:off x="0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4">
            <a:extLst>
              <a:ext uri="{FF2B5EF4-FFF2-40B4-BE49-F238E27FC236}">
                <a16:creationId xmlns:a16="http://schemas.microsoft.com/office/drawing/2014/main" id="{AA777B72-F5C3-50D3-7F84-8B664EBA773B}"/>
              </a:ext>
            </a:extLst>
          </p:cNvPr>
          <p:cNvSpPr/>
          <p:nvPr userDrawn="1"/>
        </p:nvSpPr>
        <p:spPr>
          <a:xfrm>
            <a:off x="6462903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15">
            <a:extLst>
              <a:ext uri="{FF2B5EF4-FFF2-40B4-BE49-F238E27FC236}">
                <a16:creationId xmlns:a16="http://schemas.microsoft.com/office/drawing/2014/main" id="{C346E69F-D6A5-2013-05C1-DA694C379658}"/>
              </a:ext>
            </a:extLst>
          </p:cNvPr>
          <p:cNvSpPr/>
          <p:nvPr userDrawn="1"/>
        </p:nvSpPr>
        <p:spPr>
          <a:xfrm>
            <a:off x="0" y="8906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16">
            <a:extLst>
              <a:ext uri="{FF2B5EF4-FFF2-40B4-BE49-F238E27FC236}">
                <a16:creationId xmlns:a16="http://schemas.microsoft.com/office/drawing/2014/main" id="{3FB62EF6-FFB2-BC20-5DFA-0D762D228E65}"/>
              </a:ext>
            </a:extLst>
          </p:cNvPr>
          <p:cNvSpPr/>
          <p:nvPr userDrawn="1"/>
        </p:nvSpPr>
        <p:spPr>
          <a:xfrm>
            <a:off x="6462903" y="8906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7">
            <a:extLst>
              <a:ext uri="{FF2B5EF4-FFF2-40B4-BE49-F238E27FC236}">
                <a16:creationId xmlns:a16="http://schemas.microsoft.com/office/drawing/2014/main" id="{6FAC9CA9-CBB5-DFA5-37B6-A25A5140836F}"/>
              </a:ext>
            </a:extLst>
          </p:cNvPr>
          <p:cNvSpPr/>
          <p:nvPr userDrawn="1"/>
        </p:nvSpPr>
        <p:spPr>
          <a:xfrm>
            <a:off x="266700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8">
            <a:extLst>
              <a:ext uri="{FF2B5EF4-FFF2-40B4-BE49-F238E27FC236}">
                <a16:creationId xmlns:a16="http://schemas.microsoft.com/office/drawing/2014/main" id="{6AD963E6-98FF-FA00-47CD-00676EFE218B}"/>
              </a:ext>
            </a:extLst>
          </p:cNvPr>
          <p:cNvSpPr/>
          <p:nvPr userDrawn="1"/>
        </p:nvSpPr>
        <p:spPr>
          <a:xfrm>
            <a:off x="266700" y="8982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19">
            <a:extLst>
              <a:ext uri="{FF2B5EF4-FFF2-40B4-BE49-F238E27FC236}">
                <a16:creationId xmlns:a16="http://schemas.microsoft.com/office/drawing/2014/main" id="{CDC32514-3BBB-2019-5082-1E83FD9A521E}"/>
              </a:ext>
            </a:extLst>
          </p:cNvPr>
          <p:cNvSpPr/>
          <p:nvPr userDrawn="1"/>
        </p:nvSpPr>
        <p:spPr>
          <a:xfrm>
            <a:off x="6386703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20">
            <a:extLst>
              <a:ext uri="{FF2B5EF4-FFF2-40B4-BE49-F238E27FC236}">
                <a16:creationId xmlns:a16="http://schemas.microsoft.com/office/drawing/2014/main" id="{1F8BEF4B-E474-E79D-F5EF-B1679BBF4420}"/>
              </a:ext>
            </a:extLst>
          </p:cNvPr>
          <p:cNvSpPr/>
          <p:nvPr userDrawn="1"/>
        </p:nvSpPr>
        <p:spPr>
          <a:xfrm>
            <a:off x="6386703" y="8982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object 7">
            <a:extLst>
              <a:ext uri="{FF2B5EF4-FFF2-40B4-BE49-F238E27FC236}">
                <a16:creationId xmlns:a16="http://schemas.microsoft.com/office/drawing/2014/main" id="{B04691CB-2316-19C8-7605-C6806E18113C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390699" y="1294136"/>
            <a:ext cx="1941435" cy="288303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90" userDrawn="1">
          <p15:clr>
            <a:srgbClr val="FBAE40"/>
          </p15:clr>
        </p15:guide>
        <p15:guide id="2" pos="20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90" userDrawn="1">
          <p15:clr>
            <a:srgbClr val="FBAE40"/>
          </p15:clr>
        </p15:guide>
        <p15:guide id="2" pos="209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2740" y="367030"/>
            <a:ext cx="5989320" cy="1468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2740" y="2110422"/>
            <a:ext cx="5989320" cy="6055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262632" y="8533448"/>
            <a:ext cx="2129536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32740" y="8533448"/>
            <a:ext cx="1530604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791456" y="8533448"/>
            <a:ext cx="1530604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uhasselt.b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0">
            <a:extLst>
              <a:ext uri="{FF2B5EF4-FFF2-40B4-BE49-F238E27FC236}">
                <a16:creationId xmlns:a16="http://schemas.microsoft.com/office/drawing/2014/main" id="{8B6AC9F6-CCFE-C1F0-7DE8-51A0FA077B93}"/>
              </a:ext>
            </a:extLst>
          </p:cNvPr>
          <p:cNvSpPr txBox="1"/>
          <p:nvPr/>
        </p:nvSpPr>
        <p:spPr>
          <a:xfrm>
            <a:off x="2362210" y="7638244"/>
            <a:ext cx="5956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04937"/>
                </a:solidFill>
                <a:latin typeface="Verdana"/>
                <a:cs typeface="Verdana"/>
              </a:rPr>
              <a:t>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" name="object 11">
            <a:extLst>
              <a:ext uri="{FF2B5EF4-FFF2-40B4-BE49-F238E27FC236}">
                <a16:creationId xmlns:a16="http://schemas.microsoft.com/office/drawing/2014/main" id="{6BD0FAFB-404D-C35F-7D13-28A511607777}"/>
              </a:ext>
            </a:extLst>
          </p:cNvPr>
          <p:cNvSpPr txBox="1"/>
          <p:nvPr/>
        </p:nvSpPr>
        <p:spPr>
          <a:xfrm>
            <a:off x="3327400" y="7595065"/>
            <a:ext cx="2842912" cy="33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spc="-10" dirty="0" err="1">
                <a:latin typeface="Verdana"/>
                <a:cs typeface="Verdana"/>
              </a:rPr>
              <a:t>UHasselt</a:t>
            </a:r>
            <a:r>
              <a:rPr sz="800" spc="-10" dirty="0">
                <a:latin typeface="Verdana"/>
                <a:cs typeface="Verdana"/>
              </a:rPr>
              <a:t> </a:t>
            </a:r>
            <a:endParaRPr lang="nl-BE" sz="800" spc="-10" dirty="0">
              <a:latin typeface="Verdana"/>
              <a:cs typeface="Verdana"/>
            </a:endParaRPr>
          </a:p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lang="nl-BE" sz="800" spc="-10" dirty="0">
                <a:latin typeface="Verdana"/>
                <a:cs typeface="Verdana"/>
              </a:rPr>
              <a:t>Prof. </a:t>
            </a:r>
            <a:r>
              <a:rPr lang="nl-BE" sz="800" spc="-10" dirty="0" err="1">
                <a:latin typeface="Verdana"/>
                <a:cs typeface="Verdana"/>
              </a:rPr>
              <a:t>Dr</a:t>
            </a:r>
            <a:r>
              <a:rPr lang="nl-BE" sz="800" spc="-10" dirty="0">
                <a:latin typeface="Verdana"/>
                <a:cs typeface="Verdana"/>
              </a:rPr>
              <a:t> </a:t>
            </a:r>
            <a:r>
              <a:rPr lang="nl-BE" sz="800" dirty="0">
                <a:latin typeface="Verdana"/>
                <a:cs typeface="Verdana"/>
              </a:rPr>
              <a:t>...</a:t>
            </a:r>
            <a:r>
              <a:rPr lang="nl-BE" sz="800" spc="-15" dirty="0">
                <a:latin typeface="Verdana"/>
                <a:cs typeface="Verdana"/>
              </a:rPr>
              <a:t> </a:t>
            </a:r>
            <a:r>
              <a:rPr lang="nl-BE" sz="800" dirty="0">
                <a:latin typeface="Verdana"/>
                <a:cs typeface="Verdana"/>
              </a:rPr>
              <a:t>|</a:t>
            </a:r>
            <a:r>
              <a:rPr lang="nl-BE" sz="800" spc="-10" dirty="0">
                <a:latin typeface="Verdana"/>
                <a:cs typeface="Verdana"/>
              </a:rPr>
              <a:t> </a:t>
            </a:r>
            <a:r>
              <a:rPr lang="nl-BE" sz="800" spc="-10" dirty="0" err="1">
                <a:latin typeface="Verdana"/>
                <a:cs typeface="Verdana"/>
              </a:rPr>
              <a:t>add</a:t>
            </a:r>
            <a:r>
              <a:rPr lang="nl-BE" sz="800" spc="-10" dirty="0">
                <a:latin typeface="Verdana"/>
                <a:cs typeface="Verdana"/>
              </a:rPr>
              <a:t> </a:t>
            </a:r>
            <a:r>
              <a:rPr lang="nl-BE" sz="800" spc="-10" dirty="0" err="1">
                <a:latin typeface="Verdana"/>
                <a:cs typeface="Verdana"/>
              </a:rPr>
              <a:t>affiliation</a:t>
            </a:r>
            <a:r>
              <a:rPr lang="nl-BE" sz="800" spc="-10" dirty="0">
                <a:latin typeface="Verdana"/>
                <a:cs typeface="Verdana"/>
              </a:rPr>
              <a:t> 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4" name="object 12">
            <a:extLst>
              <a:ext uri="{FF2B5EF4-FFF2-40B4-BE49-F238E27FC236}">
                <a16:creationId xmlns:a16="http://schemas.microsoft.com/office/drawing/2014/main" id="{07EFE262-DEDF-A79C-3692-20FA8EB8C513}"/>
              </a:ext>
            </a:extLst>
          </p:cNvPr>
          <p:cNvSpPr txBox="1"/>
          <p:nvPr/>
        </p:nvSpPr>
        <p:spPr>
          <a:xfrm>
            <a:off x="2362210" y="8133544"/>
            <a:ext cx="775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04937"/>
                </a:solidFill>
                <a:latin typeface="Verdana"/>
                <a:cs typeface="Verdana"/>
              </a:rPr>
              <a:t>Co-promoters: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8BD6D77F-8B2F-83EA-7447-B67C20170AFC}"/>
              </a:ext>
            </a:extLst>
          </p:cNvPr>
          <p:cNvSpPr txBox="1"/>
          <p:nvPr/>
        </p:nvSpPr>
        <p:spPr>
          <a:xfrm>
            <a:off x="3327410" y="8090365"/>
            <a:ext cx="2842902" cy="337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r>
              <a:rPr sz="800" spc="-10" dirty="0">
                <a:latin typeface="Verdana"/>
                <a:cs typeface="Verdana"/>
              </a:rPr>
              <a:t> </a:t>
            </a:r>
            <a:endParaRPr lang="fr-FR" sz="800" spc="-10" dirty="0">
              <a:latin typeface="Verdana"/>
              <a:cs typeface="Verdana"/>
            </a:endParaRPr>
          </a:p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>
                <a:latin typeface="Verdana"/>
                <a:cs typeface="Verdana"/>
              </a:rPr>
              <a:t> </a:t>
            </a:r>
            <a:r>
              <a:rPr lang="nl-BE" sz="800" spc="-10">
                <a:latin typeface="Verdana"/>
                <a:cs typeface="Verdana"/>
              </a:rPr>
              <a:t>affiliation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6" name="object 14">
            <a:extLst>
              <a:ext uri="{FF2B5EF4-FFF2-40B4-BE49-F238E27FC236}">
                <a16:creationId xmlns:a16="http://schemas.microsoft.com/office/drawing/2014/main" id="{13FE43CC-9A53-3D51-A9A7-E23233BF4526}"/>
              </a:ext>
            </a:extLst>
          </p:cNvPr>
          <p:cNvSpPr txBox="1"/>
          <p:nvPr/>
        </p:nvSpPr>
        <p:spPr>
          <a:xfrm>
            <a:off x="1422400" y="700402"/>
            <a:ext cx="4520311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202</a:t>
            </a:r>
            <a:r>
              <a:rPr lang="nl-BE" sz="1000" dirty="0">
                <a:solidFill>
                  <a:srgbClr val="F04937"/>
                </a:solidFill>
                <a:latin typeface="Verdana"/>
                <a:cs typeface="Verdana"/>
              </a:rPr>
              <a:t>6 </a:t>
            </a:r>
            <a:r>
              <a:rPr sz="1000" dirty="0">
                <a:latin typeface="Verdana"/>
                <a:cs typeface="Verdana"/>
              </a:rPr>
              <a:t>|</a:t>
            </a:r>
            <a:r>
              <a:rPr sz="1000" spc="-45" dirty="0"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Faculty</a:t>
            </a:r>
            <a:r>
              <a:rPr sz="1000" spc="-4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of</a:t>
            </a:r>
            <a:r>
              <a:rPr sz="1000" spc="-4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F04937"/>
                </a:solidFill>
                <a:latin typeface="Verdana"/>
                <a:cs typeface="Verdana"/>
              </a:rPr>
              <a:t>....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7" name="object 15">
            <a:extLst>
              <a:ext uri="{FF2B5EF4-FFF2-40B4-BE49-F238E27FC236}">
                <a16:creationId xmlns:a16="http://schemas.microsoft.com/office/drawing/2014/main" id="{8FA29D8E-C873-8AE7-B8BE-A1C6D63A62B3}"/>
              </a:ext>
            </a:extLst>
          </p:cNvPr>
          <p:cNvSpPr txBox="1"/>
          <p:nvPr/>
        </p:nvSpPr>
        <p:spPr>
          <a:xfrm>
            <a:off x="2362209" y="4170643"/>
            <a:ext cx="243014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04937"/>
                </a:solidFill>
                <a:latin typeface="Verdana"/>
                <a:cs typeface="Verdana"/>
              </a:rPr>
              <a:t>DOCTORAL</a:t>
            </a:r>
            <a:r>
              <a:rPr sz="1400" spc="-9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04937"/>
                </a:solidFill>
                <a:latin typeface="Verdana"/>
                <a:cs typeface="Verdana"/>
              </a:rPr>
              <a:t>DISSERTATION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-25" dirty="0">
                <a:latin typeface="Verdana"/>
                <a:cs typeface="Verdana"/>
              </a:rPr>
              <a:t>...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8" name="object 16">
            <a:extLst>
              <a:ext uri="{FF2B5EF4-FFF2-40B4-BE49-F238E27FC236}">
                <a16:creationId xmlns:a16="http://schemas.microsoft.com/office/drawing/2014/main" id="{EDC529E8-4562-1FED-E1A7-6B39CAFA8630}"/>
              </a:ext>
            </a:extLst>
          </p:cNvPr>
          <p:cNvSpPr txBox="1"/>
          <p:nvPr/>
        </p:nvSpPr>
        <p:spPr>
          <a:xfrm>
            <a:off x="2362209" y="2305758"/>
            <a:ext cx="3194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Doctoral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dissertation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submitted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obtain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degree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25" dirty="0">
                <a:latin typeface="Verdana"/>
                <a:cs typeface="Verdana"/>
              </a:rPr>
              <a:t>of </a:t>
            </a:r>
            <a:r>
              <a:rPr sz="900" dirty="0">
                <a:latin typeface="Verdana"/>
                <a:cs typeface="Verdana"/>
              </a:rPr>
              <a:t>Doctor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of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...,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defended</a:t>
            </a:r>
            <a:r>
              <a:rPr sz="900" spc="-25" dirty="0">
                <a:latin typeface="Verdana"/>
                <a:cs typeface="Verdana"/>
              </a:rPr>
              <a:t> by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9" name="object 17">
            <a:extLst>
              <a:ext uri="{FF2B5EF4-FFF2-40B4-BE49-F238E27FC236}">
                <a16:creationId xmlns:a16="http://schemas.microsoft.com/office/drawing/2014/main" id="{9F6ADFBC-4FCE-5524-CC5D-F6D8163C66C5}"/>
              </a:ext>
            </a:extLst>
          </p:cNvPr>
          <p:cNvSpPr txBox="1"/>
          <p:nvPr/>
        </p:nvSpPr>
        <p:spPr>
          <a:xfrm>
            <a:off x="2362209" y="2816682"/>
            <a:ext cx="23367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F04937"/>
                </a:solidFill>
                <a:latin typeface="Verdana"/>
                <a:cs typeface="Verdana"/>
              </a:rPr>
              <a:t>...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DACF6BE9-E0B5-8E5A-88B5-43AC23A4AB63}"/>
              </a:ext>
            </a:extLst>
          </p:cNvPr>
          <p:cNvSpPr/>
          <p:nvPr/>
        </p:nvSpPr>
        <p:spPr>
          <a:xfrm>
            <a:off x="4851400" y="1171294"/>
            <a:ext cx="1264568" cy="5175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Plaats hier het logo van de partneruniversiteit</a:t>
            </a:r>
          </a:p>
        </p:txBody>
      </p:sp>
    </p:spTree>
    <p:extLst>
      <p:ext uri="{BB962C8B-B14F-4D97-AF65-F5344CB8AC3E}">
        <p14:creationId xmlns:p14="http://schemas.microsoft.com/office/powerpoint/2010/main" val="3848355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654800" cy="9175750"/>
          </a:xfrm>
          <a:custGeom>
            <a:avLst/>
            <a:gdLst/>
            <a:ahLst/>
            <a:cxnLst/>
            <a:rect l="l" t="t" r="r" b="b"/>
            <a:pathLst>
              <a:path w="6336030" h="8856345">
                <a:moveTo>
                  <a:pt x="6335991" y="0"/>
                </a:moveTo>
                <a:lnTo>
                  <a:pt x="0" y="0"/>
                </a:lnTo>
                <a:lnTo>
                  <a:pt x="0" y="8856002"/>
                </a:lnTo>
                <a:lnTo>
                  <a:pt x="6335991" y="8856002"/>
                </a:lnTo>
                <a:lnTo>
                  <a:pt x="6335991" y="0"/>
                </a:lnTo>
                <a:close/>
              </a:path>
            </a:pathLst>
          </a:custGeom>
          <a:solidFill>
            <a:srgbClr val="F049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381600" y="7255027"/>
            <a:ext cx="19164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779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  <a:hlinkClick r:id="rId2"/>
              </a:rPr>
              <a:t>www.uhasselt.be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Hasselt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University</a:t>
            </a:r>
            <a:endParaRPr sz="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Martelarenlaan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42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|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BE-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3500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Hasselt</a:t>
            </a:r>
            <a:endParaRPr sz="8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900" y="6560108"/>
            <a:ext cx="1558273" cy="112033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11200" y="8091360"/>
            <a:ext cx="52317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Stichting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transnationale</a:t>
            </a:r>
            <a:r>
              <a:rPr sz="800" spc="2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Universiteit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Limburg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(tUL)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800" spc="2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cooperation</a:t>
            </a:r>
            <a:r>
              <a:rPr sz="800" spc="2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between</a:t>
            </a:r>
            <a:r>
              <a:rPr sz="800" spc="2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Hasselt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University (Belgium)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Maastricht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University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(the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Netherlands)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considered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one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university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home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base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each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country.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23900" y="8054351"/>
            <a:ext cx="5205730" cy="0"/>
          </a:xfrm>
          <a:custGeom>
            <a:avLst/>
            <a:gdLst/>
            <a:ahLst/>
            <a:cxnLst/>
            <a:rect l="l" t="t" r="r" b="b"/>
            <a:pathLst>
              <a:path w="5205730">
                <a:moveTo>
                  <a:pt x="0" y="0"/>
                </a:moveTo>
                <a:lnTo>
                  <a:pt x="5205603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0" y="258763"/>
            <a:ext cx="190500" cy="15875"/>
            <a:chOff x="0" y="258763"/>
            <a:chExt cx="190500" cy="15875"/>
          </a:xfrm>
        </p:grpSpPr>
        <p:sp>
          <p:nvSpPr>
            <p:cNvPr id="8" name="object 8"/>
            <p:cNvSpPr/>
            <p:nvPr/>
          </p:nvSpPr>
          <p:spPr>
            <a:xfrm>
              <a:off x="0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6462903" y="258763"/>
            <a:ext cx="190500" cy="15875"/>
            <a:chOff x="6462903" y="258763"/>
            <a:chExt cx="190500" cy="15875"/>
          </a:xfrm>
        </p:grpSpPr>
        <p:sp>
          <p:nvSpPr>
            <p:cNvPr id="11" name="object 11"/>
            <p:cNvSpPr/>
            <p:nvPr/>
          </p:nvSpPr>
          <p:spPr>
            <a:xfrm>
              <a:off x="6462903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462903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0" y="8898764"/>
            <a:ext cx="190500" cy="15875"/>
            <a:chOff x="0" y="8898764"/>
            <a:chExt cx="190500" cy="15875"/>
          </a:xfrm>
        </p:grpSpPr>
        <p:sp>
          <p:nvSpPr>
            <p:cNvPr id="14" name="object 14"/>
            <p:cNvSpPr/>
            <p:nvPr/>
          </p:nvSpPr>
          <p:spPr>
            <a:xfrm>
              <a:off x="0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0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6462903" y="8898764"/>
            <a:ext cx="190500" cy="15875"/>
            <a:chOff x="6462903" y="8898764"/>
            <a:chExt cx="190500" cy="15875"/>
          </a:xfrm>
        </p:grpSpPr>
        <p:sp>
          <p:nvSpPr>
            <p:cNvPr id="17" name="object 17"/>
            <p:cNvSpPr/>
            <p:nvPr/>
          </p:nvSpPr>
          <p:spPr>
            <a:xfrm>
              <a:off x="6462903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462903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258762" y="1"/>
            <a:ext cx="15875" cy="190500"/>
            <a:chOff x="258762" y="1"/>
            <a:chExt cx="15875" cy="190500"/>
          </a:xfrm>
        </p:grpSpPr>
        <p:sp>
          <p:nvSpPr>
            <p:cNvPr id="20" name="object 20"/>
            <p:cNvSpPr/>
            <p:nvPr/>
          </p:nvSpPr>
          <p:spPr>
            <a:xfrm>
              <a:off x="266700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66700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258762" y="8982902"/>
            <a:ext cx="15875" cy="190500"/>
            <a:chOff x="258762" y="8982902"/>
            <a:chExt cx="15875" cy="190500"/>
          </a:xfrm>
        </p:grpSpPr>
        <p:sp>
          <p:nvSpPr>
            <p:cNvPr id="23" name="object 23"/>
            <p:cNvSpPr/>
            <p:nvPr/>
          </p:nvSpPr>
          <p:spPr>
            <a:xfrm>
              <a:off x="266700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66700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6378765" y="1"/>
            <a:ext cx="15875" cy="190500"/>
            <a:chOff x="6378765" y="1"/>
            <a:chExt cx="15875" cy="190500"/>
          </a:xfrm>
        </p:grpSpPr>
        <p:sp>
          <p:nvSpPr>
            <p:cNvPr id="26" name="object 26"/>
            <p:cNvSpPr/>
            <p:nvPr/>
          </p:nvSpPr>
          <p:spPr>
            <a:xfrm>
              <a:off x="6386703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386703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6378765" y="8982902"/>
            <a:ext cx="15875" cy="190500"/>
            <a:chOff x="6378765" y="8982902"/>
            <a:chExt cx="15875" cy="190500"/>
          </a:xfrm>
        </p:grpSpPr>
        <p:sp>
          <p:nvSpPr>
            <p:cNvPr id="29" name="object 29"/>
            <p:cNvSpPr/>
            <p:nvPr/>
          </p:nvSpPr>
          <p:spPr>
            <a:xfrm>
              <a:off x="6386703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386703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113</Words>
  <Application>Microsoft Macintosh PowerPoint</Application>
  <PresentationFormat>Aangepast</PresentationFormat>
  <Paragraphs>15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Calibri</vt:lpstr>
      <vt:lpstr>Verdana</vt:lpstr>
      <vt:lpstr>Office Theme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KERKHOFS Stefanie</dc:creator>
  <cp:lastModifiedBy>BOSMANS Dave</cp:lastModifiedBy>
  <cp:revision>8</cp:revision>
  <dcterms:created xsi:type="dcterms:W3CDTF">2026-01-21T15:55:00Z</dcterms:created>
  <dcterms:modified xsi:type="dcterms:W3CDTF">2026-02-13T11:58:16Z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