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13"/>
    <p:restoredTop sz="94719"/>
  </p:normalViewPr>
  <p:slideViewPr>
    <p:cSldViewPr>
      <p:cViewPr varScale="1">
        <p:scale>
          <a:sx n="147" d="100"/>
          <a:sy n="147" d="100"/>
        </p:scale>
        <p:origin x="4920" y="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3">
            <a:extLst>
              <a:ext uri="{FF2B5EF4-FFF2-40B4-BE49-F238E27FC236}">
                <a16:creationId xmlns:a16="http://schemas.microsoft.com/office/drawing/2014/main" id="{E39C2CD7-D5B7-6BE1-21FB-170FE9C549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 rot="16200000">
            <a:off x="-2019403" y="5524391"/>
            <a:ext cx="59893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 dirty="0"/>
              <a:t>D/…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11" y="158686"/>
            <a:ext cx="1015365" cy="8856345"/>
          </a:xfrm>
          <a:custGeom>
            <a:avLst/>
            <a:gdLst/>
            <a:ahLst/>
            <a:cxnLst/>
            <a:rect l="l" t="t" r="r" b="b"/>
            <a:pathLst>
              <a:path w="1015365" h="8856345">
                <a:moveTo>
                  <a:pt x="1015187" y="0"/>
                </a:moveTo>
                <a:lnTo>
                  <a:pt x="0" y="0"/>
                </a:lnTo>
                <a:lnTo>
                  <a:pt x="0" y="8856002"/>
                </a:lnTo>
                <a:lnTo>
                  <a:pt x="1015187" y="8856002"/>
                </a:lnTo>
                <a:lnTo>
                  <a:pt x="1015187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1895" y="745502"/>
            <a:ext cx="466725" cy="835660"/>
          </a:xfrm>
          <a:custGeom>
            <a:avLst/>
            <a:gdLst/>
            <a:ahLst/>
            <a:cxnLst/>
            <a:rect l="l" t="t" r="r" b="b"/>
            <a:pathLst>
              <a:path w="466725" h="835660">
                <a:moveTo>
                  <a:pt x="466204" y="0"/>
                </a:moveTo>
                <a:lnTo>
                  <a:pt x="0" y="0"/>
                </a:lnTo>
                <a:lnTo>
                  <a:pt x="0" y="835202"/>
                </a:lnTo>
                <a:lnTo>
                  <a:pt x="466204" y="835202"/>
                </a:lnTo>
                <a:lnTo>
                  <a:pt x="466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3899" y="723900"/>
            <a:ext cx="1423408" cy="102337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53020" y="158698"/>
            <a:ext cx="37465" cy="8856345"/>
          </a:xfrm>
          <a:custGeom>
            <a:avLst/>
            <a:gdLst/>
            <a:ahLst/>
            <a:cxnLst/>
            <a:rect l="l" t="t" r="r" b="b"/>
            <a:pathLst>
              <a:path w="37465" h="8856345">
                <a:moveTo>
                  <a:pt x="37084" y="1425600"/>
                </a:moveTo>
                <a:lnTo>
                  <a:pt x="0" y="1425600"/>
                </a:lnTo>
                <a:lnTo>
                  <a:pt x="0" y="8855989"/>
                </a:lnTo>
                <a:lnTo>
                  <a:pt x="37084" y="8855989"/>
                </a:lnTo>
                <a:lnTo>
                  <a:pt x="37084" y="1425600"/>
                </a:lnTo>
                <a:close/>
              </a:path>
              <a:path w="37465" h="8856345">
                <a:moveTo>
                  <a:pt x="37084" y="0"/>
                </a:moveTo>
                <a:lnTo>
                  <a:pt x="0" y="0"/>
                </a:lnTo>
                <a:lnTo>
                  <a:pt x="0" y="1022400"/>
                </a:lnTo>
                <a:lnTo>
                  <a:pt x="37084" y="1022400"/>
                </a:lnTo>
                <a:lnTo>
                  <a:pt x="37084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 sz="12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3FBB24FD-8AC2-A88E-EE04-51B2AEFC8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86492C2D-1D06-0689-1C4A-BE8AB5A7BAA4}"/>
              </a:ext>
            </a:extLst>
          </p:cNvPr>
          <p:cNvSpPr txBox="1"/>
          <p:nvPr/>
        </p:nvSpPr>
        <p:spPr>
          <a:xfrm>
            <a:off x="2327144" y="7638244"/>
            <a:ext cx="59563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938FD1C7-4354-116B-9F01-233D06C5CBF2}"/>
              </a:ext>
            </a:extLst>
          </p:cNvPr>
          <p:cNvSpPr txBox="1"/>
          <p:nvPr/>
        </p:nvSpPr>
        <p:spPr>
          <a:xfrm>
            <a:off x="3292335" y="7595065"/>
            <a:ext cx="2650178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7A725A05-7F97-7367-251E-A1B6496BC24D}"/>
              </a:ext>
            </a:extLst>
          </p:cNvPr>
          <p:cNvSpPr txBox="1"/>
          <p:nvPr/>
        </p:nvSpPr>
        <p:spPr>
          <a:xfrm>
            <a:off x="2327144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36466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248EF028-CA9D-A83C-30F7-8B7C89CE19F7}"/>
              </a:ext>
            </a:extLst>
          </p:cNvPr>
          <p:cNvSpPr txBox="1"/>
          <p:nvPr/>
        </p:nvSpPr>
        <p:spPr>
          <a:xfrm>
            <a:off x="3292343" y="8090365"/>
            <a:ext cx="2650169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25A99D6B-45B0-EB5A-09C6-E977FDAE902A}"/>
              </a:ext>
            </a:extLst>
          </p:cNvPr>
          <p:cNvSpPr txBox="1"/>
          <p:nvPr/>
        </p:nvSpPr>
        <p:spPr>
          <a:xfrm>
            <a:off x="1422400" y="700402"/>
            <a:ext cx="4520113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2026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Faculty</a:t>
            </a:r>
            <a:r>
              <a:rPr sz="1000" spc="-3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of</a:t>
            </a:r>
            <a:r>
              <a:rPr sz="1000" spc="-3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406DFD97-B854-9745-C704-3CE84A7EB2A6}"/>
              </a:ext>
            </a:extLst>
          </p:cNvPr>
          <p:cNvSpPr txBox="1"/>
          <p:nvPr/>
        </p:nvSpPr>
        <p:spPr>
          <a:xfrm>
            <a:off x="2327144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636466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636466"/>
                </a:solidFill>
                <a:latin typeface="Verdana"/>
                <a:cs typeface="Verdana"/>
              </a:rPr>
              <a:t>DISSERTATION</a:t>
            </a: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AC67A4D7-AFF3-6954-A571-EABE35F61ADD}"/>
              </a:ext>
            </a:extLst>
          </p:cNvPr>
          <p:cNvSpPr txBox="1"/>
          <p:nvPr/>
        </p:nvSpPr>
        <p:spPr>
          <a:xfrm>
            <a:off x="2327144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16F6B1AE-90F0-8515-F13A-DFE26F2A9FA0}"/>
              </a:ext>
            </a:extLst>
          </p:cNvPr>
          <p:cNvSpPr txBox="1"/>
          <p:nvPr/>
        </p:nvSpPr>
        <p:spPr>
          <a:xfrm>
            <a:off x="2327144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636466"/>
                </a:solidFill>
                <a:latin typeface="Verdana"/>
                <a:cs typeface="Verdana"/>
              </a:rPr>
              <a:t>...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2" name="object 10">
            <a:extLst>
              <a:ext uri="{FF2B5EF4-FFF2-40B4-BE49-F238E27FC236}">
                <a16:creationId xmlns:a16="http://schemas.microsoft.com/office/drawing/2014/main" id="{FCCB419B-D690-BFED-D41B-DC0767ACAC86}"/>
              </a:ext>
            </a:extLst>
          </p:cNvPr>
          <p:cNvSpPr/>
          <p:nvPr/>
        </p:nvSpPr>
        <p:spPr>
          <a:xfrm>
            <a:off x="2339848" y="7479957"/>
            <a:ext cx="4155440" cy="37465"/>
          </a:xfrm>
          <a:custGeom>
            <a:avLst/>
            <a:gdLst/>
            <a:ahLst/>
            <a:cxnLst/>
            <a:rect l="l" t="t" r="r" b="b"/>
            <a:pathLst>
              <a:path w="4155440" h="37465">
                <a:moveTo>
                  <a:pt x="4154855" y="0"/>
                </a:moveTo>
                <a:lnTo>
                  <a:pt x="0" y="0"/>
                </a:lnTo>
                <a:lnTo>
                  <a:pt x="0" y="37083"/>
                </a:lnTo>
                <a:lnTo>
                  <a:pt x="4154855" y="37083"/>
                </a:lnTo>
                <a:lnTo>
                  <a:pt x="4154855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2">
            <a:extLst>
              <a:ext uri="{FF2B5EF4-FFF2-40B4-BE49-F238E27FC236}">
                <a16:creationId xmlns:a16="http://schemas.microsoft.com/office/drawing/2014/main" id="{05D4676C-2BE0-4E9D-8DE9-6E125B819633}"/>
              </a:ext>
            </a:extLst>
          </p:cNvPr>
          <p:cNvGrpSpPr/>
          <p:nvPr/>
        </p:nvGrpSpPr>
        <p:grpSpPr>
          <a:xfrm>
            <a:off x="0" y="1"/>
            <a:ext cx="274955" cy="9173845"/>
            <a:chOff x="0" y="1"/>
            <a:chExt cx="274955" cy="9173845"/>
          </a:xfrm>
        </p:grpSpPr>
        <p:sp>
          <p:nvSpPr>
            <p:cNvPr id="15" name="object 13">
              <a:extLst>
                <a:ext uri="{FF2B5EF4-FFF2-40B4-BE49-F238E27FC236}">
                  <a16:creationId xmlns:a16="http://schemas.microsoft.com/office/drawing/2014/main" id="{2A64A9D6-1DE9-44AD-8EFF-79729A4C5569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4">
              <a:extLst>
                <a:ext uri="{FF2B5EF4-FFF2-40B4-BE49-F238E27FC236}">
                  <a16:creationId xmlns:a16="http://schemas.microsoft.com/office/drawing/2014/main" id="{07DD8957-068C-7637-A205-CC916225390A}"/>
                </a:ext>
              </a:extLst>
            </p:cNvPr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5">
            <a:extLst>
              <a:ext uri="{FF2B5EF4-FFF2-40B4-BE49-F238E27FC236}">
                <a16:creationId xmlns:a16="http://schemas.microsoft.com/office/drawing/2014/main" id="{91C768FC-DB09-8F40-9E84-C0E8B5BBFE92}"/>
              </a:ext>
            </a:extLst>
          </p:cNvPr>
          <p:cNvSpPr/>
          <p:nvPr/>
        </p:nvSpPr>
        <p:spPr>
          <a:xfrm>
            <a:off x="6462903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6">
            <a:extLst>
              <a:ext uri="{FF2B5EF4-FFF2-40B4-BE49-F238E27FC236}">
                <a16:creationId xmlns:a16="http://schemas.microsoft.com/office/drawing/2014/main" id="{58AAAFBC-1E82-9477-C823-4EE8C90F5659}"/>
              </a:ext>
            </a:extLst>
          </p:cNvPr>
          <p:cNvSpPr/>
          <p:nvPr/>
        </p:nvSpPr>
        <p:spPr>
          <a:xfrm>
            <a:off x="6462903" y="8906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7">
            <a:extLst>
              <a:ext uri="{FF2B5EF4-FFF2-40B4-BE49-F238E27FC236}">
                <a16:creationId xmlns:a16="http://schemas.microsoft.com/office/drawing/2014/main" id="{5829B4DF-54DB-2039-BC06-62F7C0FD3DFC}"/>
              </a:ext>
            </a:extLst>
          </p:cNvPr>
          <p:cNvSpPr/>
          <p:nvPr/>
        </p:nvSpPr>
        <p:spPr>
          <a:xfrm>
            <a:off x="6386703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8">
            <a:extLst>
              <a:ext uri="{FF2B5EF4-FFF2-40B4-BE49-F238E27FC236}">
                <a16:creationId xmlns:a16="http://schemas.microsoft.com/office/drawing/2014/main" id="{D34D25BA-30F8-474B-ED99-5B2CEE1387F2}"/>
              </a:ext>
            </a:extLst>
          </p:cNvPr>
          <p:cNvSpPr/>
          <p:nvPr/>
        </p:nvSpPr>
        <p:spPr>
          <a:xfrm>
            <a:off x="6386703" y="8982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B7F69B76-B640-3E2C-B723-72FB68076F13}"/>
              </a:ext>
            </a:extLst>
          </p:cNvPr>
          <p:cNvSpPr/>
          <p:nvPr/>
        </p:nvSpPr>
        <p:spPr>
          <a:xfrm>
            <a:off x="4267588" y="1174015"/>
            <a:ext cx="1674925" cy="55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  <p:extLst>
      <p:ext uri="{BB962C8B-B14F-4D97-AF65-F5344CB8AC3E}">
        <p14:creationId xmlns:p14="http://schemas.microsoft.com/office/powerpoint/2010/main" val="67654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62</Words>
  <Application>Microsoft Macintosh PowerPoint</Application>
  <PresentationFormat>Aangepast</PresentationFormat>
  <Paragraphs>12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Verdana</vt:lpstr>
      <vt:lpstr>Office Theme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3</cp:revision>
  <dcterms:created xsi:type="dcterms:W3CDTF">2026-01-21T16:01:20Z</dcterms:created>
  <dcterms:modified xsi:type="dcterms:W3CDTF">2026-02-03T11:13:49Z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