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6654800" cy="9175750"/>
  <p:notesSz cx="6654800" cy="9175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RKHOFS Stefanie" initials="KS" lastIdx="1" clrIdx="0">
    <p:extLst>
      <p:ext uri="{19B8F6BF-5375-455C-9EA6-DF929625EA0E}">
        <p15:presenceInfo xmlns:p15="http://schemas.microsoft.com/office/powerpoint/2012/main" userId="S::stefanie.kerkhofs@uhasselt.be::fc092bd0-c21c-4d25-8970-a28d4311cab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67"/>
    <p:restoredTop sz="94663"/>
  </p:normalViewPr>
  <p:slideViewPr>
    <p:cSldViewPr>
      <p:cViewPr varScale="1">
        <p:scale>
          <a:sx n="150" d="100"/>
          <a:sy n="150" d="100"/>
        </p:scale>
        <p:origin x="6408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99110" y="2844482"/>
            <a:ext cx="5656580" cy="19269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98220" y="5138420"/>
            <a:ext cx="4658360" cy="2293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32740" y="2110422"/>
            <a:ext cx="2894838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427222" y="2110422"/>
            <a:ext cx="2894838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2740" y="367030"/>
            <a:ext cx="5989320" cy="146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2740" y="2110422"/>
            <a:ext cx="5989320" cy="6055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262632" y="8533448"/>
            <a:ext cx="2129536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32740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91456" y="8533448"/>
            <a:ext cx="1530604" cy="458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"/>
            <a:ext cx="6653530" cy="9173845"/>
            <a:chOff x="0" y="1"/>
            <a:chExt cx="6653530" cy="9173845"/>
          </a:xfrm>
        </p:grpSpPr>
        <p:sp>
          <p:nvSpPr>
            <p:cNvPr id="3" name="object 3"/>
            <p:cNvSpPr/>
            <p:nvPr/>
          </p:nvSpPr>
          <p:spPr>
            <a:xfrm>
              <a:off x="158711" y="158686"/>
              <a:ext cx="1015365" cy="8856345"/>
            </a:xfrm>
            <a:custGeom>
              <a:avLst/>
              <a:gdLst/>
              <a:ahLst/>
              <a:cxnLst/>
              <a:rect l="l" t="t" r="r" b="b"/>
              <a:pathLst>
                <a:path w="1015365" h="8856345">
                  <a:moveTo>
                    <a:pt x="1015187" y="0"/>
                  </a:moveTo>
                  <a:lnTo>
                    <a:pt x="0" y="0"/>
                  </a:lnTo>
                  <a:lnTo>
                    <a:pt x="0" y="8856002"/>
                  </a:lnTo>
                  <a:lnTo>
                    <a:pt x="1015187" y="8856002"/>
                  </a:lnTo>
                  <a:lnTo>
                    <a:pt x="1015187" y="0"/>
                  </a:lnTo>
                  <a:close/>
                </a:path>
              </a:pathLst>
            </a:custGeom>
            <a:solidFill>
              <a:srgbClr val="F049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41895" y="745502"/>
              <a:ext cx="466725" cy="835660"/>
            </a:xfrm>
            <a:custGeom>
              <a:avLst/>
              <a:gdLst/>
              <a:ahLst/>
              <a:cxnLst/>
              <a:rect l="l" t="t" r="r" b="b"/>
              <a:pathLst>
                <a:path w="466725" h="835660">
                  <a:moveTo>
                    <a:pt x="466204" y="0"/>
                  </a:moveTo>
                  <a:lnTo>
                    <a:pt x="0" y="0"/>
                  </a:lnTo>
                  <a:lnTo>
                    <a:pt x="0" y="835202"/>
                  </a:lnTo>
                  <a:lnTo>
                    <a:pt x="466204" y="835202"/>
                  </a:lnTo>
                  <a:lnTo>
                    <a:pt x="466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900" y="723900"/>
              <a:ext cx="1423408" cy="102337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153020" y="158698"/>
              <a:ext cx="5342255" cy="8856345"/>
            </a:xfrm>
            <a:custGeom>
              <a:avLst/>
              <a:gdLst/>
              <a:ahLst/>
              <a:cxnLst/>
              <a:rect l="l" t="t" r="r" b="b"/>
              <a:pathLst>
                <a:path w="5342255" h="8856345">
                  <a:moveTo>
                    <a:pt x="37084" y="1425600"/>
                  </a:moveTo>
                  <a:lnTo>
                    <a:pt x="0" y="1425600"/>
                  </a:lnTo>
                  <a:lnTo>
                    <a:pt x="0" y="8855989"/>
                  </a:lnTo>
                  <a:lnTo>
                    <a:pt x="37084" y="8855989"/>
                  </a:lnTo>
                  <a:lnTo>
                    <a:pt x="37084" y="1425600"/>
                  </a:lnTo>
                  <a:close/>
                </a:path>
                <a:path w="5342255" h="8856345">
                  <a:moveTo>
                    <a:pt x="37084" y="0"/>
                  </a:moveTo>
                  <a:lnTo>
                    <a:pt x="0" y="0"/>
                  </a:lnTo>
                  <a:lnTo>
                    <a:pt x="0" y="1022400"/>
                  </a:lnTo>
                  <a:lnTo>
                    <a:pt x="37084" y="1022400"/>
                  </a:lnTo>
                  <a:lnTo>
                    <a:pt x="37084" y="0"/>
                  </a:lnTo>
                  <a:close/>
                </a:path>
                <a:path w="5342255" h="8856345">
                  <a:moveTo>
                    <a:pt x="5341671" y="7321270"/>
                  </a:moveTo>
                  <a:lnTo>
                    <a:pt x="994283" y="7321270"/>
                  </a:lnTo>
                  <a:lnTo>
                    <a:pt x="994283" y="7358342"/>
                  </a:lnTo>
                  <a:lnTo>
                    <a:pt x="5341671" y="7358342"/>
                  </a:lnTo>
                  <a:lnTo>
                    <a:pt x="5341671" y="7321270"/>
                  </a:lnTo>
                  <a:close/>
                </a:path>
              </a:pathLst>
            </a:custGeom>
            <a:solidFill>
              <a:srgbClr val="0203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1"/>
              <a:ext cx="266700" cy="9173845"/>
            </a:xfrm>
            <a:custGeom>
              <a:avLst/>
              <a:gdLst/>
              <a:ahLst/>
              <a:cxnLst/>
              <a:rect l="l" t="t" r="r" b="b"/>
              <a:pathLst>
                <a:path w="266700" h="9173845">
                  <a:moveTo>
                    <a:pt x="190500" y="266700"/>
                  </a:moveTo>
                  <a:lnTo>
                    <a:pt x="0" y="266700"/>
                  </a:lnTo>
                </a:path>
                <a:path w="26670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266700" h="9173845">
                  <a:moveTo>
                    <a:pt x="266700" y="190500"/>
                  </a:moveTo>
                  <a:lnTo>
                    <a:pt x="266700" y="0"/>
                  </a:lnTo>
                </a:path>
                <a:path w="266700" h="9173845">
                  <a:moveTo>
                    <a:pt x="266700" y="8982900"/>
                  </a:moveTo>
                  <a:lnTo>
                    <a:pt x="266700" y="91734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1"/>
              <a:ext cx="6653530" cy="9173845"/>
            </a:xfrm>
            <a:custGeom>
              <a:avLst/>
              <a:gdLst/>
              <a:ahLst/>
              <a:cxnLst/>
              <a:rect l="l" t="t" r="r" b="b"/>
              <a:pathLst>
                <a:path w="6653530" h="9173845">
                  <a:moveTo>
                    <a:pt x="190500" y="266700"/>
                  </a:moveTo>
                  <a:lnTo>
                    <a:pt x="0" y="266700"/>
                  </a:lnTo>
                </a:path>
                <a:path w="6653530" h="9173845">
                  <a:moveTo>
                    <a:pt x="6462903" y="266700"/>
                  </a:moveTo>
                  <a:lnTo>
                    <a:pt x="6653403" y="266700"/>
                  </a:lnTo>
                </a:path>
                <a:path w="6653530" h="9173845">
                  <a:moveTo>
                    <a:pt x="190500" y="8906700"/>
                  </a:moveTo>
                  <a:lnTo>
                    <a:pt x="0" y="8906700"/>
                  </a:lnTo>
                </a:path>
                <a:path w="6653530" h="9173845">
                  <a:moveTo>
                    <a:pt x="6462903" y="8906700"/>
                  </a:moveTo>
                  <a:lnTo>
                    <a:pt x="6653403" y="8906700"/>
                  </a:lnTo>
                </a:path>
                <a:path w="6653530" h="9173845">
                  <a:moveTo>
                    <a:pt x="266700" y="190500"/>
                  </a:moveTo>
                  <a:lnTo>
                    <a:pt x="266700" y="0"/>
                  </a:lnTo>
                </a:path>
                <a:path w="6653530" h="9173845">
                  <a:moveTo>
                    <a:pt x="266700" y="8982900"/>
                  </a:moveTo>
                  <a:lnTo>
                    <a:pt x="266700" y="9173400"/>
                  </a:lnTo>
                </a:path>
                <a:path w="6653530" h="9173845">
                  <a:moveTo>
                    <a:pt x="6386703" y="190500"/>
                  </a:moveTo>
                  <a:lnTo>
                    <a:pt x="6386703" y="0"/>
                  </a:lnTo>
                </a:path>
                <a:path w="6653530" h="9173845">
                  <a:moveTo>
                    <a:pt x="6386703" y="8982900"/>
                  </a:moveTo>
                  <a:lnTo>
                    <a:pt x="6386703" y="91734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134609" y="7638244"/>
            <a:ext cx="595630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Promoter: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99799" y="7595065"/>
            <a:ext cx="2842912" cy="158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UHasselt 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34609" y="8133544"/>
            <a:ext cx="775970" cy="14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rgbClr val="F04937"/>
                </a:solidFill>
                <a:latin typeface="Verdana"/>
                <a:cs typeface="Verdana"/>
              </a:rPr>
              <a:t>Co-promoters: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99809" y="8090365"/>
            <a:ext cx="2842902" cy="3377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r>
              <a:rPr sz="800" spc="-10" dirty="0">
                <a:latin typeface="Verdana"/>
                <a:cs typeface="Verdana"/>
              </a:rPr>
              <a:t> </a:t>
            </a:r>
            <a:endParaRPr lang="fr-FR" sz="800" spc="-10" dirty="0">
              <a:latin typeface="Verdana"/>
              <a:cs typeface="Verdana"/>
            </a:endParaRPr>
          </a:p>
          <a:p>
            <a:pPr marL="12700" marR="5080">
              <a:lnSpc>
                <a:spcPct val="135400"/>
              </a:lnSpc>
              <a:spcBef>
                <a:spcPts val="100"/>
              </a:spcBef>
            </a:pPr>
            <a:r>
              <a:rPr sz="800" dirty="0">
                <a:latin typeface="Verdana"/>
                <a:cs typeface="Verdana"/>
              </a:rPr>
              <a:t>Prof.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Dr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...</a:t>
            </a:r>
            <a:r>
              <a:rPr sz="800" spc="-15" dirty="0">
                <a:latin typeface="Verdana"/>
                <a:cs typeface="Verdana"/>
              </a:rPr>
              <a:t> </a:t>
            </a:r>
            <a:r>
              <a:rPr sz="800" dirty="0">
                <a:latin typeface="Verdana"/>
                <a:cs typeface="Verdana"/>
              </a:rPr>
              <a:t>|</a:t>
            </a:r>
            <a:r>
              <a:rPr sz="800" spc="-10" dirty="0">
                <a:latin typeface="Verdana"/>
                <a:cs typeface="Verdana"/>
              </a:rPr>
              <a:t> </a:t>
            </a:r>
            <a:r>
              <a:rPr lang="fr-FR" sz="800" spc="-10" dirty="0" err="1">
                <a:latin typeface="Verdana"/>
                <a:cs typeface="Verdana"/>
              </a:rPr>
              <a:t>add</a:t>
            </a:r>
            <a:r>
              <a:rPr lang="fr-FR" sz="800" spc="-10" dirty="0">
                <a:latin typeface="Verdana"/>
                <a:cs typeface="Verdana"/>
              </a:rPr>
              <a:t> </a:t>
            </a:r>
            <a:r>
              <a:rPr lang="nl-BE" sz="800" spc="-10" dirty="0">
                <a:latin typeface="Verdana"/>
                <a:cs typeface="Verdana"/>
              </a:rPr>
              <a:t>affiliation</a:t>
            </a:r>
            <a:endParaRPr sz="800" dirty="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98600" y="700402"/>
            <a:ext cx="4444111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202</a:t>
            </a:r>
            <a:r>
              <a:rPr lang="nl-BE" sz="1000" dirty="0">
                <a:solidFill>
                  <a:srgbClr val="F04937"/>
                </a:solidFill>
                <a:latin typeface="Verdana"/>
                <a:cs typeface="Verdana"/>
              </a:rPr>
              <a:t>6 </a:t>
            </a:r>
            <a:r>
              <a:rPr sz="1000" dirty="0">
                <a:latin typeface="Verdana"/>
                <a:cs typeface="Verdana"/>
              </a:rPr>
              <a:t>|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Faculty</a:t>
            </a:r>
            <a:r>
              <a:rPr sz="1000" spc="-4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000" dirty="0">
                <a:solidFill>
                  <a:srgbClr val="F04937"/>
                </a:solidFill>
                <a:latin typeface="Verdana"/>
                <a:cs typeface="Verdana"/>
              </a:rPr>
              <a:t>of</a:t>
            </a:r>
            <a:r>
              <a:rPr sz="1000" spc="-45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lang="nl-BE" sz="1000" spc="-20" dirty="0">
                <a:solidFill>
                  <a:srgbClr val="F04937"/>
                </a:solidFill>
                <a:latin typeface="Verdana"/>
                <a:cs typeface="Verdana"/>
              </a:rPr>
              <a:t>....</a:t>
            </a:r>
            <a:endParaRPr sz="1000" dirty="0">
              <a:latin typeface="Verdana"/>
              <a:cs typeface="Verdan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34608" y="4170643"/>
            <a:ext cx="2430145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04937"/>
                </a:solidFill>
                <a:latin typeface="Verdana"/>
                <a:cs typeface="Verdana"/>
              </a:rPr>
              <a:t>DOCTORAL</a:t>
            </a:r>
            <a:r>
              <a:rPr sz="1400" spc="-90" dirty="0">
                <a:solidFill>
                  <a:srgbClr val="F04937"/>
                </a:solidFill>
                <a:latin typeface="Verdana"/>
                <a:cs typeface="Verdana"/>
              </a:rPr>
              <a:t> </a:t>
            </a:r>
            <a:r>
              <a:rPr sz="1400" spc="-10" dirty="0">
                <a:solidFill>
                  <a:srgbClr val="F04937"/>
                </a:solidFill>
                <a:latin typeface="Verdana"/>
                <a:cs typeface="Verdana"/>
              </a:rPr>
              <a:t>DISSERTATION</a:t>
            </a:r>
            <a:endParaRPr sz="1400" dirty="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000" spc="-25" dirty="0">
                <a:latin typeface="Verdana"/>
                <a:cs typeface="Verdana"/>
              </a:rPr>
              <a:t>...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34608" y="2305758"/>
            <a:ext cx="3194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latin typeface="Verdana"/>
                <a:cs typeface="Verdana"/>
              </a:rPr>
              <a:t>Doctoral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dissertation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submitted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obtain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the</a:t>
            </a:r>
            <a:r>
              <a:rPr sz="900" spc="-3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degree</a:t>
            </a:r>
            <a:r>
              <a:rPr sz="900" spc="-35" dirty="0">
                <a:latin typeface="Verdana"/>
                <a:cs typeface="Verdana"/>
              </a:rPr>
              <a:t> </a:t>
            </a:r>
            <a:r>
              <a:rPr sz="900" spc="-25" dirty="0">
                <a:latin typeface="Verdana"/>
                <a:cs typeface="Verdana"/>
              </a:rPr>
              <a:t>of </a:t>
            </a:r>
            <a:r>
              <a:rPr sz="900" dirty="0">
                <a:latin typeface="Verdana"/>
                <a:cs typeface="Verdana"/>
              </a:rPr>
              <a:t>Doctor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of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...,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to</a:t>
            </a:r>
            <a:r>
              <a:rPr sz="900" spc="-25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be</a:t>
            </a:r>
            <a:r>
              <a:rPr sz="900" spc="-20" dirty="0">
                <a:latin typeface="Verdana"/>
                <a:cs typeface="Verdana"/>
              </a:rPr>
              <a:t> </a:t>
            </a:r>
            <a:r>
              <a:rPr sz="900" dirty="0">
                <a:latin typeface="Verdana"/>
                <a:cs typeface="Verdana"/>
              </a:rPr>
              <a:t>defended</a:t>
            </a:r>
            <a:r>
              <a:rPr sz="900" spc="-25" dirty="0">
                <a:latin typeface="Verdana"/>
                <a:cs typeface="Verdana"/>
              </a:rPr>
              <a:t> by</a:t>
            </a:r>
            <a:endParaRPr sz="900">
              <a:latin typeface="Verdana"/>
              <a:cs typeface="Verdan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34608" y="2816682"/>
            <a:ext cx="233679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25" dirty="0">
                <a:solidFill>
                  <a:srgbClr val="F04937"/>
                </a:solidFill>
                <a:latin typeface="Verdana"/>
                <a:cs typeface="Verdana"/>
              </a:rPr>
              <a:t>...</a:t>
            </a:r>
            <a:endParaRPr sz="15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6653403" cy="9175749"/>
          </a:xfrm>
          <a:custGeom>
            <a:avLst/>
            <a:gdLst/>
            <a:ahLst/>
            <a:cxnLst/>
            <a:rect l="l" t="t" r="r" b="b"/>
            <a:pathLst>
              <a:path w="6336030" h="8856345">
                <a:moveTo>
                  <a:pt x="6335991" y="0"/>
                </a:moveTo>
                <a:lnTo>
                  <a:pt x="0" y="0"/>
                </a:lnTo>
                <a:lnTo>
                  <a:pt x="0" y="8856002"/>
                </a:lnTo>
                <a:lnTo>
                  <a:pt x="6335991" y="8856002"/>
                </a:lnTo>
                <a:lnTo>
                  <a:pt x="6335991" y="0"/>
                </a:lnTo>
                <a:close/>
              </a:path>
            </a:pathLst>
          </a:custGeom>
          <a:solidFill>
            <a:srgbClr val="F049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342000" y="8024088"/>
            <a:ext cx="19164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77900" algn="ctr">
              <a:lnSpc>
                <a:spcPct val="100000"/>
              </a:lnSpc>
              <a:spcBef>
                <a:spcPts val="100"/>
              </a:spcBef>
            </a:pPr>
            <a:r>
              <a:rPr sz="800" spc="-10" dirty="0">
                <a:solidFill>
                  <a:schemeClr val="bg1"/>
                </a:solidFill>
                <a:latin typeface="Verdana"/>
                <a:cs typeface="Verdana"/>
              </a:rPr>
              <a:t>www.uhasselt.be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Hasselt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University</a:t>
            </a:r>
            <a:endParaRPr sz="800" dirty="0"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</a:pP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Martelarenlaan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42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|</a:t>
            </a:r>
            <a:r>
              <a:rPr sz="800" spc="-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BE-</a:t>
            </a:r>
            <a:r>
              <a:rPr sz="800" dirty="0">
                <a:solidFill>
                  <a:srgbClr val="FFFFFF"/>
                </a:solidFill>
                <a:latin typeface="Verdana"/>
                <a:cs typeface="Verdana"/>
              </a:rPr>
              <a:t>3500 </a:t>
            </a:r>
            <a:r>
              <a:rPr sz="800" spc="-10" dirty="0">
                <a:solidFill>
                  <a:srgbClr val="FFFFFF"/>
                </a:solidFill>
                <a:latin typeface="Verdana"/>
                <a:cs typeface="Verdana"/>
              </a:rPr>
              <a:t>Hasselt</a:t>
            </a:r>
            <a:endParaRPr sz="800" dirty="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4300" y="7329161"/>
            <a:ext cx="1558273" cy="1120339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0" y="258763"/>
            <a:ext cx="190500" cy="15875"/>
            <a:chOff x="0" y="258763"/>
            <a:chExt cx="190500" cy="15875"/>
          </a:xfrm>
        </p:grpSpPr>
        <p:sp>
          <p:nvSpPr>
            <p:cNvPr id="6" name="object 6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6462903" y="258763"/>
            <a:ext cx="190500" cy="15875"/>
            <a:chOff x="6462903" y="258763"/>
            <a:chExt cx="190500" cy="15875"/>
          </a:xfrm>
        </p:grpSpPr>
        <p:sp>
          <p:nvSpPr>
            <p:cNvPr id="9" name="object 9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462903" y="266701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0" y="8898764"/>
            <a:ext cx="190500" cy="15875"/>
            <a:chOff x="0" y="8898764"/>
            <a:chExt cx="190500" cy="15875"/>
          </a:xfrm>
        </p:grpSpPr>
        <p:sp>
          <p:nvSpPr>
            <p:cNvPr id="12" name="object 12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0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190500" y="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4" name="object 14"/>
          <p:cNvGrpSpPr/>
          <p:nvPr/>
        </p:nvGrpSpPr>
        <p:grpSpPr>
          <a:xfrm>
            <a:off x="6462903" y="8898764"/>
            <a:ext cx="190500" cy="15875"/>
            <a:chOff x="6462903" y="8898764"/>
            <a:chExt cx="190500" cy="15875"/>
          </a:xfrm>
        </p:grpSpPr>
        <p:sp>
          <p:nvSpPr>
            <p:cNvPr id="15" name="object 15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462903" y="8906702"/>
              <a:ext cx="190500" cy="0"/>
            </a:xfrm>
            <a:custGeom>
              <a:avLst/>
              <a:gdLst/>
              <a:ahLst/>
              <a:cxnLst/>
              <a:rect l="l" t="t" r="r" b="b"/>
              <a:pathLst>
                <a:path w="190500">
                  <a:moveTo>
                    <a:pt x="0" y="0"/>
                  </a:moveTo>
                  <a:lnTo>
                    <a:pt x="19050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258762" y="1"/>
            <a:ext cx="15875" cy="190500"/>
            <a:chOff x="258762" y="1"/>
            <a:chExt cx="15875" cy="190500"/>
          </a:xfrm>
        </p:grpSpPr>
        <p:sp>
          <p:nvSpPr>
            <p:cNvPr id="18" name="object 18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6700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258762" y="8982902"/>
            <a:ext cx="15875" cy="190500"/>
            <a:chOff x="258762" y="8982902"/>
            <a:chExt cx="15875" cy="190500"/>
          </a:xfrm>
        </p:grpSpPr>
        <p:sp>
          <p:nvSpPr>
            <p:cNvPr id="21" name="object 21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66700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6378765" y="1"/>
            <a:ext cx="15875" cy="190500"/>
            <a:chOff x="6378765" y="1"/>
            <a:chExt cx="15875" cy="190500"/>
          </a:xfrm>
        </p:grpSpPr>
        <p:sp>
          <p:nvSpPr>
            <p:cNvPr id="24" name="object 24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86703" y="1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190500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378765" y="8982902"/>
            <a:ext cx="15875" cy="190500"/>
            <a:chOff x="6378765" y="8982902"/>
            <a:chExt cx="15875" cy="190500"/>
          </a:xfrm>
        </p:grpSpPr>
        <p:sp>
          <p:nvSpPr>
            <p:cNvPr id="27" name="object 27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158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86703" y="8982902"/>
              <a:ext cx="0" cy="190500"/>
            </a:xfrm>
            <a:custGeom>
              <a:avLst/>
              <a:gdLst/>
              <a:ahLst/>
              <a:cxnLst/>
              <a:rect l="l" t="t" r="r" b="b"/>
              <a:pathLst>
                <a:path h="190500">
                  <a:moveTo>
                    <a:pt x="0" y="0"/>
                  </a:moveTo>
                  <a:lnTo>
                    <a:pt x="0" y="19050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61</Words>
  <Application>Microsoft Macintosh PowerPoint</Application>
  <PresentationFormat>Aangepast</PresentationFormat>
  <Paragraphs>12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Calibri</vt:lpstr>
      <vt:lpstr>Verdana</vt:lpstr>
      <vt:lpstr>Office Theme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BOSMANS Dave</cp:lastModifiedBy>
  <cp:revision>8</cp:revision>
  <dcterms:created xsi:type="dcterms:W3CDTF">2025-11-12T16:13:42Z</dcterms:created>
  <dcterms:modified xsi:type="dcterms:W3CDTF">2026-02-13T11:58:36Z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2025-11-12T00:00:00Z</vt:filetime>
  </property>
  <property fmtid="{D5CDD505-2E9C-101B-9397-08002B2CF9AE}" pid="3" name="Creator">
    <vt:lpwstr>Adobe InDesign 21.0 (Macintosh)</vt:lpwstr>
  </property>
  <property fmtid="{D5CDD505-2E9C-101B-9397-08002B2CF9AE}" pid="4" name="LastSaved">
    <vt:filetime>2025-11-12T00:00:00Z</vt:filetime>
  </property>
  <property fmtid="{D5CDD505-2E9C-101B-9397-08002B2CF9AE}" pid="5" name="Producer">
    <vt:lpwstr>Adobe PDF Library 18.0</vt:lpwstr>
  </property>
</Properties>
</file>