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6654800" cy="9175750"/>
  <p:notesSz cx="6654800" cy="9175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29"/>
    <p:restoredTop sz="94681"/>
  </p:normalViewPr>
  <p:slideViewPr>
    <p:cSldViewPr>
      <p:cViewPr varScale="1">
        <p:scale>
          <a:sx n="151" d="100"/>
          <a:sy n="151" d="100"/>
        </p:scale>
        <p:origin x="634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2">
            <a:extLst>
              <a:ext uri="{FF2B5EF4-FFF2-40B4-BE49-F238E27FC236}">
                <a16:creationId xmlns:a16="http://schemas.microsoft.com/office/drawing/2014/main" id="{60BD8332-3A64-A497-CBBB-6D31395CCEA9}"/>
              </a:ext>
            </a:extLst>
          </p:cNvPr>
          <p:cNvGrpSpPr/>
          <p:nvPr userDrawn="1"/>
        </p:nvGrpSpPr>
        <p:grpSpPr>
          <a:xfrm>
            <a:off x="158711" y="158686"/>
            <a:ext cx="2016125" cy="8856345"/>
            <a:chOff x="158711" y="158686"/>
            <a:chExt cx="2016125" cy="8856345"/>
          </a:xfrm>
        </p:grpSpPr>
        <p:sp>
          <p:nvSpPr>
            <p:cNvPr id="6" name="object 3">
              <a:extLst>
                <a:ext uri="{FF2B5EF4-FFF2-40B4-BE49-F238E27FC236}">
                  <a16:creationId xmlns:a16="http://schemas.microsoft.com/office/drawing/2014/main" id="{59CE4C71-7E2E-FC01-5F40-0B97E63F8C10}"/>
                </a:ext>
              </a:extLst>
            </p:cNvPr>
            <p:cNvSpPr/>
            <p:nvPr/>
          </p:nvSpPr>
          <p:spPr>
            <a:xfrm>
              <a:off x="158711" y="158686"/>
              <a:ext cx="1023619" cy="8856345"/>
            </a:xfrm>
            <a:custGeom>
              <a:avLst/>
              <a:gdLst/>
              <a:ahLst/>
              <a:cxnLst/>
              <a:rect l="l" t="t" r="r" b="b"/>
              <a:pathLst>
                <a:path w="1023619" h="8856345">
                  <a:moveTo>
                    <a:pt x="1023112" y="0"/>
                  </a:moveTo>
                  <a:lnTo>
                    <a:pt x="0" y="0"/>
                  </a:lnTo>
                  <a:lnTo>
                    <a:pt x="0" y="8856002"/>
                  </a:lnTo>
                  <a:lnTo>
                    <a:pt x="1023112" y="8856002"/>
                  </a:lnTo>
                  <a:lnTo>
                    <a:pt x="1023112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4">
              <a:extLst>
                <a:ext uri="{FF2B5EF4-FFF2-40B4-BE49-F238E27FC236}">
                  <a16:creationId xmlns:a16="http://schemas.microsoft.com/office/drawing/2014/main" id="{EEB05E5C-0784-1ABF-5D4E-3FC925C66E4A}"/>
                </a:ext>
              </a:extLst>
            </p:cNvPr>
            <p:cNvSpPr/>
            <p:nvPr/>
          </p:nvSpPr>
          <p:spPr>
            <a:xfrm>
              <a:off x="771423" y="745502"/>
              <a:ext cx="436880" cy="835660"/>
            </a:xfrm>
            <a:custGeom>
              <a:avLst/>
              <a:gdLst/>
              <a:ahLst/>
              <a:cxnLst/>
              <a:rect l="l" t="t" r="r" b="b"/>
              <a:pathLst>
                <a:path w="436880" h="835660">
                  <a:moveTo>
                    <a:pt x="436676" y="0"/>
                  </a:moveTo>
                  <a:lnTo>
                    <a:pt x="0" y="0"/>
                  </a:lnTo>
                  <a:lnTo>
                    <a:pt x="0" y="835202"/>
                  </a:lnTo>
                  <a:lnTo>
                    <a:pt x="436676" y="835202"/>
                  </a:lnTo>
                  <a:lnTo>
                    <a:pt x="4366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5">
              <a:extLst>
                <a:ext uri="{FF2B5EF4-FFF2-40B4-BE49-F238E27FC236}">
                  <a16:creationId xmlns:a16="http://schemas.microsoft.com/office/drawing/2014/main" id="{CFD4D83D-8AB2-07EC-EC56-57387A308B4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0899" y="723900"/>
              <a:ext cx="1423408" cy="1023376"/>
            </a:xfrm>
            <a:prstGeom prst="rect">
              <a:avLst/>
            </a:prstGeom>
          </p:spPr>
        </p:pic>
        <p:sp>
          <p:nvSpPr>
            <p:cNvPr id="9" name="object 6">
              <a:extLst>
                <a:ext uri="{FF2B5EF4-FFF2-40B4-BE49-F238E27FC236}">
                  <a16:creationId xmlns:a16="http://schemas.microsoft.com/office/drawing/2014/main" id="{C8EB4827-0BD8-2E91-12CB-057E1D4279B4}"/>
                </a:ext>
              </a:extLst>
            </p:cNvPr>
            <p:cNvSpPr/>
            <p:nvPr/>
          </p:nvSpPr>
          <p:spPr>
            <a:xfrm>
              <a:off x="1181099" y="158699"/>
              <a:ext cx="37465" cy="1022985"/>
            </a:xfrm>
            <a:custGeom>
              <a:avLst/>
              <a:gdLst/>
              <a:ahLst/>
              <a:cxnLst/>
              <a:rect l="l" t="t" r="r" b="b"/>
              <a:pathLst>
                <a:path w="37465" h="1022985">
                  <a:moveTo>
                    <a:pt x="37084" y="0"/>
                  </a:moveTo>
                  <a:lnTo>
                    <a:pt x="0" y="0"/>
                  </a:lnTo>
                  <a:lnTo>
                    <a:pt x="0" y="1022400"/>
                  </a:lnTo>
                  <a:lnTo>
                    <a:pt x="37084" y="1022400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7">
            <a:extLst>
              <a:ext uri="{FF2B5EF4-FFF2-40B4-BE49-F238E27FC236}">
                <a16:creationId xmlns:a16="http://schemas.microsoft.com/office/drawing/2014/main" id="{F910ACF0-F1F4-D355-5A20-F373A74D8914}"/>
              </a:ext>
            </a:extLst>
          </p:cNvPr>
          <p:cNvSpPr/>
          <p:nvPr userDrawn="1"/>
        </p:nvSpPr>
        <p:spPr>
          <a:xfrm>
            <a:off x="2390698" y="7479957"/>
            <a:ext cx="4104004" cy="37465"/>
          </a:xfrm>
          <a:custGeom>
            <a:avLst/>
            <a:gdLst/>
            <a:ahLst/>
            <a:cxnLst/>
            <a:rect l="l" t="t" r="r" b="b"/>
            <a:pathLst>
              <a:path w="4104004" h="37465">
                <a:moveTo>
                  <a:pt x="4104004" y="0"/>
                </a:moveTo>
                <a:lnTo>
                  <a:pt x="0" y="0"/>
                </a:lnTo>
                <a:lnTo>
                  <a:pt x="0" y="37083"/>
                </a:lnTo>
                <a:lnTo>
                  <a:pt x="4104004" y="37083"/>
                </a:lnTo>
                <a:lnTo>
                  <a:pt x="4104004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">
            <a:extLst>
              <a:ext uri="{FF2B5EF4-FFF2-40B4-BE49-F238E27FC236}">
                <a16:creationId xmlns:a16="http://schemas.microsoft.com/office/drawing/2014/main" id="{531D1636-E4B5-E2DD-7925-10359437AAFD}"/>
              </a:ext>
            </a:extLst>
          </p:cNvPr>
          <p:cNvSpPr/>
          <p:nvPr userDrawn="1"/>
        </p:nvSpPr>
        <p:spPr>
          <a:xfrm>
            <a:off x="1153020" y="1584299"/>
            <a:ext cx="37465" cy="7430770"/>
          </a:xfrm>
          <a:custGeom>
            <a:avLst/>
            <a:gdLst/>
            <a:ahLst/>
            <a:cxnLst/>
            <a:rect l="l" t="t" r="r" b="b"/>
            <a:pathLst>
              <a:path w="37465" h="7430770">
                <a:moveTo>
                  <a:pt x="37084" y="0"/>
                </a:moveTo>
                <a:lnTo>
                  <a:pt x="0" y="0"/>
                </a:lnTo>
                <a:lnTo>
                  <a:pt x="0" y="7430389"/>
                </a:lnTo>
                <a:lnTo>
                  <a:pt x="37084" y="7430389"/>
                </a:lnTo>
                <a:lnTo>
                  <a:pt x="37084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9">
            <a:extLst>
              <a:ext uri="{FF2B5EF4-FFF2-40B4-BE49-F238E27FC236}">
                <a16:creationId xmlns:a16="http://schemas.microsoft.com/office/drawing/2014/main" id="{80D7EA6E-FBAA-0FB0-D1A9-AB280006FA3C}"/>
              </a:ext>
            </a:extLst>
          </p:cNvPr>
          <p:cNvSpPr/>
          <p:nvPr userDrawn="1"/>
        </p:nvSpPr>
        <p:spPr>
          <a:xfrm>
            <a:off x="0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0">
            <a:extLst>
              <a:ext uri="{FF2B5EF4-FFF2-40B4-BE49-F238E27FC236}">
                <a16:creationId xmlns:a16="http://schemas.microsoft.com/office/drawing/2014/main" id="{B378E3A0-8A1F-DCA0-A954-D6EE679981E6}"/>
              </a:ext>
            </a:extLst>
          </p:cNvPr>
          <p:cNvSpPr/>
          <p:nvPr userDrawn="1"/>
        </p:nvSpPr>
        <p:spPr>
          <a:xfrm>
            <a:off x="0" y="8906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1">
            <a:extLst>
              <a:ext uri="{FF2B5EF4-FFF2-40B4-BE49-F238E27FC236}">
                <a16:creationId xmlns:a16="http://schemas.microsoft.com/office/drawing/2014/main" id="{BB7522DA-008A-F4DE-7FEA-8B13BB2DAA64}"/>
              </a:ext>
            </a:extLst>
          </p:cNvPr>
          <p:cNvSpPr/>
          <p:nvPr userDrawn="1"/>
        </p:nvSpPr>
        <p:spPr>
          <a:xfrm>
            <a:off x="266700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">
            <a:extLst>
              <a:ext uri="{FF2B5EF4-FFF2-40B4-BE49-F238E27FC236}">
                <a16:creationId xmlns:a16="http://schemas.microsoft.com/office/drawing/2014/main" id="{001C1844-FDF2-9F08-4336-BEEDF87CFD54}"/>
              </a:ext>
            </a:extLst>
          </p:cNvPr>
          <p:cNvSpPr/>
          <p:nvPr userDrawn="1"/>
        </p:nvSpPr>
        <p:spPr>
          <a:xfrm>
            <a:off x="266700" y="8982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3">
            <a:extLst>
              <a:ext uri="{FF2B5EF4-FFF2-40B4-BE49-F238E27FC236}">
                <a16:creationId xmlns:a16="http://schemas.microsoft.com/office/drawing/2014/main" id="{E0E35AFF-2175-373F-263D-D52E44A85955}"/>
              </a:ext>
            </a:extLst>
          </p:cNvPr>
          <p:cNvSpPr/>
          <p:nvPr userDrawn="1"/>
        </p:nvSpPr>
        <p:spPr>
          <a:xfrm>
            <a:off x="0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4">
            <a:extLst>
              <a:ext uri="{FF2B5EF4-FFF2-40B4-BE49-F238E27FC236}">
                <a16:creationId xmlns:a16="http://schemas.microsoft.com/office/drawing/2014/main" id="{4607FC17-D595-7804-46A9-C1BC88D9212D}"/>
              </a:ext>
            </a:extLst>
          </p:cNvPr>
          <p:cNvSpPr/>
          <p:nvPr userDrawn="1"/>
        </p:nvSpPr>
        <p:spPr>
          <a:xfrm>
            <a:off x="6462903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5">
            <a:extLst>
              <a:ext uri="{FF2B5EF4-FFF2-40B4-BE49-F238E27FC236}">
                <a16:creationId xmlns:a16="http://schemas.microsoft.com/office/drawing/2014/main" id="{F0840426-804C-979C-8A99-3D103786D4F0}"/>
              </a:ext>
            </a:extLst>
          </p:cNvPr>
          <p:cNvSpPr/>
          <p:nvPr userDrawn="1"/>
        </p:nvSpPr>
        <p:spPr>
          <a:xfrm>
            <a:off x="0" y="8906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6">
            <a:extLst>
              <a:ext uri="{FF2B5EF4-FFF2-40B4-BE49-F238E27FC236}">
                <a16:creationId xmlns:a16="http://schemas.microsoft.com/office/drawing/2014/main" id="{D7EFE4A9-0405-0801-6F1C-9063A74700A8}"/>
              </a:ext>
            </a:extLst>
          </p:cNvPr>
          <p:cNvSpPr/>
          <p:nvPr userDrawn="1"/>
        </p:nvSpPr>
        <p:spPr>
          <a:xfrm>
            <a:off x="6462903" y="8906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7">
            <a:extLst>
              <a:ext uri="{FF2B5EF4-FFF2-40B4-BE49-F238E27FC236}">
                <a16:creationId xmlns:a16="http://schemas.microsoft.com/office/drawing/2014/main" id="{A1853F5D-E164-FC0E-DEF7-D951BF277E50}"/>
              </a:ext>
            </a:extLst>
          </p:cNvPr>
          <p:cNvSpPr/>
          <p:nvPr userDrawn="1"/>
        </p:nvSpPr>
        <p:spPr>
          <a:xfrm>
            <a:off x="266700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8">
            <a:extLst>
              <a:ext uri="{FF2B5EF4-FFF2-40B4-BE49-F238E27FC236}">
                <a16:creationId xmlns:a16="http://schemas.microsoft.com/office/drawing/2014/main" id="{160C39DE-20FB-FE75-6868-28E6C8859216}"/>
              </a:ext>
            </a:extLst>
          </p:cNvPr>
          <p:cNvSpPr/>
          <p:nvPr userDrawn="1"/>
        </p:nvSpPr>
        <p:spPr>
          <a:xfrm>
            <a:off x="266700" y="8982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9">
            <a:extLst>
              <a:ext uri="{FF2B5EF4-FFF2-40B4-BE49-F238E27FC236}">
                <a16:creationId xmlns:a16="http://schemas.microsoft.com/office/drawing/2014/main" id="{73C6A2CD-0DA3-3871-DACC-5BDF0809F93D}"/>
              </a:ext>
            </a:extLst>
          </p:cNvPr>
          <p:cNvSpPr/>
          <p:nvPr userDrawn="1"/>
        </p:nvSpPr>
        <p:spPr>
          <a:xfrm>
            <a:off x="6386703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0">
            <a:extLst>
              <a:ext uri="{FF2B5EF4-FFF2-40B4-BE49-F238E27FC236}">
                <a16:creationId xmlns:a16="http://schemas.microsoft.com/office/drawing/2014/main" id="{961AD88E-456E-6B21-DBB8-A8995F61C74D}"/>
              </a:ext>
            </a:extLst>
          </p:cNvPr>
          <p:cNvSpPr/>
          <p:nvPr userDrawn="1"/>
        </p:nvSpPr>
        <p:spPr>
          <a:xfrm>
            <a:off x="6386703" y="8982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object 7">
            <a:extLst>
              <a:ext uri="{FF2B5EF4-FFF2-40B4-BE49-F238E27FC236}">
                <a16:creationId xmlns:a16="http://schemas.microsoft.com/office/drawing/2014/main" id="{2B252BCE-E81C-D9F2-FA45-C750D5EFC433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390698" y="1235588"/>
            <a:ext cx="2603625" cy="386638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90" userDrawn="1">
          <p15:clr>
            <a:srgbClr val="FBAE40"/>
          </p15:clr>
        </p15:guide>
        <p15:guide id="2" pos="20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2740" y="367030"/>
            <a:ext cx="5989320" cy="1468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2740" y="2110422"/>
            <a:ext cx="5989320" cy="6055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262632" y="8533448"/>
            <a:ext cx="2129536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32740" y="8533448"/>
            <a:ext cx="1530604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791456" y="8533448"/>
            <a:ext cx="1530604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1" r:id="rId2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uhasselt.be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0">
            <a:extLst>
              <a:ext uri="{FF2B5EF4-FFF2-40B4-BE49-F238E27FC236}">
                <a16:creationId xmlns:a16="http://schemas.microsoft.com/office/drawing/2014/main" id="{EFB8F30F-33F0-9863-E54B-5AD64C055F44}"/>
              </a:ext>
            </a:extLst>
          </p:cNvPr>
          <p:cNvSpPr txBox="1"/>
          <p:nvPr/>
        </p:nvSpPr>
        <p:spPr>
          <a:xfrm>
            <a:off x="2413001" y="7638244"/>
            <a:ext cx="5956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04937"/>
                </a:solidFill>
                <a:latin typeface="Verdana"/>
                <a:cs typeface="Verdana"/>
              </a:rPr>
              <a:t>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" name="object 11">
            <a:extLst>
              <a:ext uri="{FF2B5EF4-FFF2-40B4-BE49-F238E27FC236}">
                <a16:creationId xmlns:a16="http://schemas.microsoft.com/office/drawing/2014/main" id="{44836914-C4F1-9532-25BF-3C508CC0830D}"/>
              </a:ext>
            </a:extLst>
          </p:cNvPr>
          <p:cNvSpPr txBox="1"/>
          <p:nvPr/>
        </p:nvSpPr>
        <p:spPr>
          <a:xfrm>
            <a:off x="3378191" y="7595064"/>
            <a:ext cx="2692399" cy="158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UHasselt 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4" name="object 12">
            <a:extLst>
              <a:ext uri="{FF2B5EF4-FFF2-40B4-BE49-F238E27FC236}">
                <a16:creationId xmlns:a16="http://schemas.microsoft.com/office/drawing/2014/main" id="{D5C6B2CE-6839-64A4-B2AA-0D594582C043}"/>
              </a:ext>
            </a:extLst>
          </p:cNvPr>
          <p:cNvSpPr txBox="1"/>
          <p:nvPr/>
        </p:nvSpPr>
        <p:spPr>
          <a:xfrm>
            <a:off x="2413001" y="8133544"/>
            <a:ext cx="775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04937"/>
                </a:solidFill>
                <a:latin typeface="Verdana"/>
                <a:cs typeface="Verdana"/>
              </a:rPr>
              <a:t>Co-promoters: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8F7D4A04-2465-E374-8784-C492BE149613}"/>
              </a:ext>
            </a:extLst>
          </p:cNvPr>
          <p:cNvSpPr txBox="1"/>
          <p:nvPr/>
        </p:nvSpPr>
        <p:spPr>
          <a:xfrm>
            <a:off x="3378201" y="8090365"/>
            <a:ext cx="2692399" cy="337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r>
              <a:rPr sz="800" spc="-10" dirty="0">
                <a:latin typeface="Verdana"/>
                <a:cs typeface="Verdana"/>
              </a:rPr>
              <a:t> </a:t>
            </a:r>
            <a:endParaRPr lang="fr-FR" sz="800" spc="-10" dirty="0">
              <a:latin typeface="Verdana"/>
              <a:cs typeface="Verdana"/>
            </a:endParaRPr>
          </a:p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>
                <a:latin typeface="Verdana"/>
                <a:cs typeface="Verdana"/>
              </a:rPr>
              <a:t> </a:t>
            </a:r>
            <a:r>
              <a:rPr lang="nl-BE" sz="800" spc="-10">
                <a:latin typeface="Verdana"/>
                <a:cs typeface="Verdana"/>
              </a:rPr>
              <a:t>affiliation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6" name="object 14">
            <a:extLst>
              <a:ext uri="{FF2B5EF4-FFF2-40B4-BE49-F238E27FC236}">
                <a16:creationId xmlns:a16="http://schemas.microsoft.com/office/drawing/2014/main" id="{099585D4-E300-E8FB-1AAE-B630266A7C9C}"/>
              </a:ext>
            </a:extLst>
          </p:cNvPr>
          <p:cNvSpPr txBox="1"/>
          <p:nvPr/>
        </p:nvSpPr>
        <p:spPr>
          <a:xfrm>
            <a:off x="1422400" y="700402"/>
            <a:ext cx="4520311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202</a:t>
            </a:r>
            <a:r>
              <a:rPr lang="nl-BE" sz="1000" dirty="0">
                <a:solidFill>
                  <a:srgbClr val="F04937"/>
                </a:solidFill>
                <a:latin typeface="Verdana"/>
                <a:cs typeface="Verdana"/>
              </a:rPr>
              <a:t>6 </a:t>
            </a:r>
            <a:r>
              <a:rPr sz="1000" dirty="0">
                <a:latin typeface="Verdana"/>
                <a:cs typeface="Verdana"/>
              </a:rPr>
              <a:t>|</a:t>
            </a:r>
            <a:r>
              <a:rPr sz="1000" spc="-45" dirty="0"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Faculty</a:t>
            </a:r>
            <a:r>
              <a:rPr sz="1000" spc="-4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of</a:t>
            </a:r>
            <a:r>
              <a:rPr sz="1000" spc="-4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F04937"/>
                </a:solidFill>
                <a:latin typeface="Verdana"/>
                <a:cs typeface="Verdana"/>
              </a:rPr>
              <a:t>....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7" name="object 15">
            <a:extLst>
              <a:ext uri="{FF2B5EF4-FFF2-40B4-BE49-F238E27FC236}">
                <a16:creationId xmlns:a16="http://schemas.microsoft.com/office/drawing/2014/main" id="{9554F65C-03D4-A93F-66D3-A42BAF79C5B0}"/>
              </a:ext>
            </a:extLst>
          </p:cNvPr>
          <p:cNvSpPr txBox="1"/>
          <p:nvPr/>
        </p:nvSpPr>
        <p:spPr>
          <a:xfrm>
            <a:off x="2413000" y="4170643"/>
            <a:ext cx="243014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04937"/>
                </a:solidFill>
                <a:latin typeface="Verdana"/>
                <a:cs typeface="Verdana"/>
              </a:rPr>
              <a:t>DOCTORAL</a:t>
            </a:r>
            <a:r>
              <a:rPr sz="1400" spc="-9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04937"/>
                </a:solidFill>
                <a:latin typeface="Verdana"/>
                <a:cs typeface="Verdana"/>
              </a:rPr>
              <a:t>DISSERTATION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-25" dirty="0">
                <a:latin typeface="Verdana"/>
                <a:cs typeface="Verdana"/>
              </a:rPr>
              <a:t>...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8" name="object 16">
            <a:extLst>
              <a:ext uri="{FF2B5EF4-FFF2-40B4-BE49-F238E27FC236}">
                <a16:creationId xmlns:a16="http://schemas.microsoft.com/office/drawing/2014/main" id="{2E80D181-7B07-6FFC-BF5B-F1D010F44B38}"/>
              </a:ext>
            </a:extLst>
          </p:cNvPr>
          <p:cNvSpPr txBox="1"/>
          <p:nvPr/>
        </p:nvSpPr>
        <p:spPr>
          <a:xfrm>
            <a:off x="2413000" y="2305758"/>
            <a:ext cx="3194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dissertation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submitted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obtain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degree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25" dirty="0">
                <a:latin typeface="Verdana"/>
                <a:cs typeface="Verdana"/>
              </a:rPr>
              <a:t>of </a:t>
            </a:r>
            <a:r>
              <a:rPr sz="900" dirty="0">
                <a:latin typeface="Verdana"/>
                <a:cs typeface="Verdana"/>
              </a:rPr>
              <a:t>Doctor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...,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defended</a:t>
            </a:r>
            <a:r>
              <a:rPr sz="900" spc="-25" dirty="0">
                <a:latin typeface="Verdana"/>
                <a:cs typeface="Verdana"/>
              </a:rPr>
              <a:t> by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9" name="object 17">
            <a:extLst>
              <a:ext uri="{FF2B5EF4-FFF2-40B4-BE49-F238E27FC236}">
                <a16:creationId xmlns:a16="http://schemas.microsoft.com/office/drawing/2014/main" id="{B22527F9-83DA-A36B-01B7-440C36452A84}"/>
              </a:ext>
            </a:extLst>
          </p:cNvPr>
          <p:cNvSpPr txBox="1"/>
          <p:nvPr/>
        </p:nvSpPr>
        <p:spPr>
          <a:xfrm>
            <a:off x="2413000" y="2816682"/>
            <a:ext cx="23367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F04937"/>
                </a:solidFill>
                <a:latin typeface="Verdana"/>
                <a:cs typeface="Verdana"/>
              </a:rPr>
              <a:t>...</a:t>
            </a:r>
            <a:endParaRPr sz="15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74640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654800" cy="9173402"/>
          </a:xfrm>
          <a:custGeom>
            <a:avLst/>
            <a:gdLst/>
            <a:ahLst/>
            <a:cxnLst/>
            <a:rect l="l" t="t" r="r" b="b"/>
            <a:pathLst>
              <a:path w="6336030" h="8856345">
                <a:moveTo>
                  <a:pt x="6335991" y="0"/>
                </a:moveTo>
                <a:lnTo>
                  <a:pt x="0" y="0"/>
                </a:lnTo>
                <a:lnTo>
                  <a:pt x="0" y="8856002"/>
                </a:lnTo>
                <a:lnTo>
                  <a:pt x="6335991" y="8856002"/>
                </a:lnTo>
                <a:lnTo>
                  <a:pt x="6335991" y="0"/>
                </a:lnTo>
                <a:close/>
              </a:path>
            </a:pathLst>
          </a:custGeom>
          <a:solidFill>
            <a:srgbClr val="F049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381600" y="7255027"/>
            <a:ext cx="19164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779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  <a:hlinkClick r:id="rId2"/>
              </a:rPr>
              <a:t>www.uhasselt.be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Hasselt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University</a:t>
            </a: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Martelarenlaan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42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|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BE-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3500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Hasselt</a:t>
            </a:r>
            <a:endParaRPr sz="8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900" y="6560108"/>
            <a:ext cx="1558273" cy="112033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11200" y="8091360"/>
            <a:ext cx="52317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Stichting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transnationale</a:t>
            </a:r>
            <a:r>
              <a:rPr sz="800" spc="2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Universiteit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Limburg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(tUL)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800" spc="2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cooperation</a:t>
            </a:r>
            <a:r>
              <a:rPr sz="800" spc="2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between</a:t>
            </a:r>
            <a:r>
              <a:rPr sz="800" spc="2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Hasselt</a:t>
            </a:r>
            <a:r>
              <a:rPr sz="80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University (Belgium)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Maastricht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University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(the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Netherlands)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considered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one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university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home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base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each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country.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23900" y="8054351"/>
            <a:ext cx="5205730" cy="0"/>
          </a:xfrm>
          <a:custGeom>
            <a:avLst/>
            <a:gdLst/>
            <a:ahLst/>
            <a:cxnLst/>
            <a:rect l="l" t="t" r="r" b="b"/>
            <a:pathLst>
              <a:path w="5205730">
                <a:moveTo>
                  <a:pt x="0" y="0"/>
                </a:moveTo>
                <a:lnTo>
                  <a:pt x="5205603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0" y="258763"/>
            <a:ext cx="190500" cy="15875"/>
            <a:chOff x="0" y="258763"/>
            <a:chExt cx="190500" cy="15875"/>
          </a:xfrm>
        </p:grpSpPr>
        <p:sp>
          <p:nvSpPr>
            <p:cNvPr id="8" name="object 8"/>
            <p:cNvSpPr/>
            <p:nvPr/>
          </p:nvSpPr>
          <p:spPr>
            <a:xfrm>
              <a:off x="0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6462903" y="258763"/>
            <a:ext cx="190500" cy="15875"/>
            <a:chOff x="6462903" y="258763"/>
            <a:chExt cx="190500" cy="15875"/>
          </a:xfrm>
        </p:grpSpPr>
        <p:sp>
          <p:nvSpPr>
            <p:cNvPr id="11" name="object 11"/>
            <p:cNvSpPr/>
            <p:nvPr/>
          </p:nvSpPr>
          <p:spPr>
            <a:xfrm>
              <a:off x="6462903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62903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0" y="8898764"/>
            <a:ext cx="190500" cy="15875"/>
            <a:chOff x="0" y="8898764"/>
            <a:chExt cx="190500" cy="15875"/>
          </a:xfrm>
        </p:grpSpPr>
        <p:sp>
          <p:nvSpPr>
            <p:cNvPr id="14" name="object 14"/>
            <p:cNvSpPr/>
            <p:nvPr/>
          </p:nvSpPr>
          <p:spPr>
            <a:xfrm>
              <a:off x="0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6462903" y="8898764"/>
            <a:ext cx="190500" cy="15875"/>
            <a:chOff x="6462903" y="8898764"/>
            <a:chExt cx="190500" cy="15875"/>
          </a:xfrm>
        </p:grpSpPr>
        <p:sp>
          <p:nvSpPr>
            <p:cNvPr id="17" name="object 17"/>
            <p:cNvSpPr/>
            <p:nvPr/>
          </p:nvSpPr>
          <p:spPr>
            <a:xfrm>
              <a:off x="6462903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462903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258762" y="1"/>
            <a:ext cx="15875" cy="190500"/>
            <a:chOff x="258762" y="1"/>
            <a:chExt cx="15875" cy="190500"/>
          </a:xfrm>
        </p:grpSpPr>
        <p:sp>
          <p:nvSpPr>
            <p:cNvPr id="20" name="object 20"/>
            <p:cNvSpPr/>
            <p:nvPr/>
          </p:nvSpPr>
          <p:spPr>
            <a:xfrm>
              <a:off x="266700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66700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258762" y="8982902"/>
            <a:ext cx="15875" cy="190500"/>
            <a:chOff x="258762" y="8982902"/>
            <a:chExt cx="15875" cy="190500"/>
          </a:xfrm>
        </p:grpSpPr>
        <p:sp>
          <p:nvSpPr>
            <p:cNvPr id="23" name="object 23"/>
            <p:cNvSpPr/>
            <p:nvPr/>
          </p:nvSpPr>
          <p:spPr>
            <a:xfrm>
              <a:off x="266700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66700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6378765" y="1"/>
            <a:ext cx="15875" cy="190500"/>
            <a:chOff x="6378765" y="1"/>
            <a:chExt cx="15875" cy="190500"/>
          </a:xfrm>
        </p:grpSpPr>
        <p:sp>
          <p:nvSpPr>
            <p:cNvPr id="26" name="object 26"/>
            <p:cNvSpPr/>
            <p:nvPr/>
          </p:nvSpPr>
          <p:spPr>
            <a:xfrm>
              <a:off x="6386703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386703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6378765" y="8982902"/>
            <a:ext cx="15875" cy="190500"/>
            <a:chOff x="6378765" y="8982902"/>
            <a:chExt cx="15875" cy="190500"/>
          </a:xfrm>
        </p:grpSpPr>
        <p:sp>
          <p:nvSpPr>
            <p:cNvPr id="29" name="object 29"/>
            <p:cNvSpPr/>
            <p:nvPr/>
          </p:nvSpPr>
          <p:spPr>
            <a:xfrm>
              <a:off x="6386703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386703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99</Words>
  <Application>Microsoft Macintosh PowerPoint</Application>
  <PresentationFormat>Aangepast</PresentationFormat>
  <Paragraphs>13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Calibri</vt:lpstr>
      <vt:lpstr>Verdana</vt:lpstr>
      <vt:lpstr>Office Theme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KERKHOFS Stefanie</dc:creator>
  <cp:lastModifiedBy>BOSMANS Dave</cp:lastModifiedBy>
  <cp:revision>5</cp:revision>
  <dcterms:created xsi:type="dcterms:W3CDTF">2026-01-21T15:55:00Z</dcterms:created>
  <dcterms:modified xsi:type="dcterms:W3CDTF">2026-02-13T11:58:32Z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