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6654800" cy="9175750"/>
  <p:notesSz cx="6654800" cy="9175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90"/>
    <p:restoredTop sz="94602"/>
  </p:normalViewPr>
  <p:slideViewPr>
    <p:cSldViewPr>
      <p:cViewPr varScale="1">
        <p:scale>
          <a:sx n="115" d="100"/>
          <a:sy n="115" d="100"/>
        </p:scale>
        <p:origin x="4812" y="102"/>
      </p:cViewPr>
      <p:guideLst>
        <p:guide orient="horz" pos="2880"/>
        <p:guide pos="21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3">
            <a:extLst>
              <a:ext uri="{FF2B5EF4-FFF2-40B4-BE49-F238E27FC236}">
                <a16:creationId xmlns:a16="http://schemas.microsoft.com/office/drawing/2014/main" id="{24D08841-102B-34CD-B1B7-40779063B00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 rot="16200000">
            <a:off x="-2019403" y="5524391"/>
            <a:ext cx="598932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D/…</a:t>
            </a:r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90" userDrawn="1">
          <p15:clr>
            <a:srgbClr val="FBAE40"/>
          </p15:clr>
        </p15:guide>
        <p15:guide id="2" pos="209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711" y="158686"/>
            <a:ext cx="1015365" cy="8856345"/>
          </a:xfrm>
          <a:custGeom>
            <a:avLst/>
            <a:gdLst/>
            <a:ahLst/>
            <a:cxnLst/>
            <a:rect l="l" t="t" r="r" b="b"/>
            <a:pathLst>
              <a:path w="1015365" h="8856345">
                <a:moveTo>
                  <a:pt x="1015187" y="0"/>
                </a:moveTo>
                <a:lnTo>
                  <a:pt x="0" y="0"/>
                </a:lnTo>
                <a:lnTo>
                  <a:pt x="0" y="8856002"/>
                </a:lnTo>
                <a:lnTo>
                  <a:pt x="1015187" y="8856002"/>
                </a:lnTo>
                <a:lnTo>
                  <a:pt x="101518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1895" y="745502"/>
            <a:ext cx="466725" cy="835660"/>
          </a:xfrm>
          <a:custGeom>
            <a:avLst/>
            <a:gdLst/>
            <a:ahLst/>
            <a:cxnLst/>
            <a:rect l="l" t="t" r="r" b="b"/>
            <a:pathLst>
              <a:path w="466725" h="835660">
                <a:moveTo>
                  <a:pt x="466204" y="0"/>
                </a:moveTo>
                <a:lnTo>
                  <a:pt x="0" y="0"/>
                </a:lnTo>
                <a:lnTo>
                  <a:pt x="0" y="835202"/>
                </a:lnTo>
                <a:lnTo>
                  <a:pt x="466204" y="835202"/>
                </a:lnTo>
                <a:lnTo>
                  <a:pt x="466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899" y="723900"/>
            <a:ext cx="1423408" cy="102337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53020" y="158698"/>
            <a:ext cx="37465" cy="8856345"/>
          </a:xfrm>
          <a:custGeom>
            <a:avLst/>
            <a:gdLst/>
            <a:ahLst/>
            <a:cxnLst/>
            <a:rect l="l" t="t" r="r" b="b"/>
            <a:pathLst>
              <a:path w="37465" h="8856345">
                <a:moveTo>
                  <a:pt x="37084" y="1425600"/>
                </a:moveTo>
                <a:lnTo>
                  <a:pt x="0" y="1425600"/>
                </a:lnTo>
                <a:lnTo>
                  <a:pt x="0" y="8855989"/>
                </a:lnTo>
                <a:lnTo>
                  <a:pt x="37084" y="8855989"/>
                </a:lnTo>
                <a:lnTo>
                  <a:pt x="37084" y="1425600"/>
                </a:lnTo>
                <a:close/>
              </a:path>
              <a:path w="37465" h="8856345">
                <a:moveTo>
                  <a:pt x="37084" y="0"/>
                </a:moveTo>
                <a:lnTo>
                  <a:pt x="0" y="0"/>
                </a:lnTo>
                <a:lnTo>
                  <a:pt x="0" y="1022400"/>
                </a:lnTo>
                <a:lnTo>
                  <a:pt x="37084" y="1022400"/>
                </a:lnTo>
                <a:lnTo>
                  <a:pt x="3708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" name="object 12">
            <a:extLst>
              <a:ext uri="{FF2B5EF4-FFF2-40B4-BE49-F238E27FC236}">
                <a16:creationId xmlns:a16="http://schemas.microsoft.com/office/drawing/2014/main" id="{B64CEFF4-2335-D8D9-BF73-5F8A71C717E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322526" y="1181100"/>
            <a:ext cx="2685414" cy="3986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D9E5537-53A3-F098-81A8-E140E1FC5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CAE7E158-734F-17FD-5391-A1B129AE5351}"/>
              </a:ext>
            </a:extLst>
          </p:cNvPr>
          <p:cNvSpPr txBox="1"/>
          <p:nvPr/>
        </p:nvSpPr>
        <p:spPr>
          <a:xfrm>
            <a:off x="2327144" y="7638244"/>
            <a:ext cx="5956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36466"/>
                </a:solidFill>
                <a:latin typeface="Verdana"/>
                <a:cs typeface="Verdana"/>
              </a:rPr>
              <a:t>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9E726098-FFB2-38C1-FE01-A56E464807D4}"/>
              </a:ext>
            </a:extLst>
          </p:cNvPr>
          <p:cNvSpPr txBox="1"/>
          <p:nvPr/>
        </p:nvSpPr>
        <p:spPr>
          <a:xfrm>
            <a:off x="3292334" y="7595065"/>
            <a:ext cx="2662195" cy="158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UHasselt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8A70C6EF-30FF-0B9E-39BE-325EF9F8F970}"/>
              </a:ext>
            </a:extLst>
          </p:cNvPr>
          <p:cNvSpPr txBox="1"/>
          <p:nvPr/>
        </p:nvSpPr>
        <p:spPr>
          <a:xfrm>
            <a:off x="2327144" y="8133544"/>
            <a:ext cx="775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36466"/>
                </a:solidFill>
                <a:latin typeface="Verdana"/>
                <a:cs typeface="Verdana"/>
              </a:rPr>
              <a:t>Co-promoters: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402A7ED6-7077-1097-9608-1A766CBCA4B0}"/>
              </a:ext>
            </a:extLst>
          </p:cNvPr>
          <p:cNvSpPr txBox="1"/>
          <p:nvPr/>
        </p:nvSpPr>
        <p:spPr>
          <a:xfrm>
            <a:off x="3292343" y="8090365"/>
            <a:ext cx="2650169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r>
              <a:rPr sz="800" spc="-10" dirty="0">
                <a:latin typeface="Verdana"/>
                <a:cs typeface="Verdana"/>
              </a:rPr>
              <a:t>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1376D27D-7F4C-55F9-6E51-30E1D223B663}"/>
              </a:ext>
            </a:extLst>
          </p:cNvPr>
          <p:cNvSpPr txBox="1"/>
          <p:nvPr/>
        </p:nvSpPr>
        <p:spPr>
          <a:xfrm>
            <a:off x="1346200" y="700402"/>
            <a:ext cx="459631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2026</a:t>
            </a:r>
            <a:r>
              <a:rPr sz="1000" spc="-3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|</a:t>
            </a:r>
            <a:r>
              <a:rPr sz="1000" spc="-30" dirty="0"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Faculty</a:t>
            </a:r>
            <a:r>
              <a:rPr sz="1000" spc="-3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of</a:t>
            </a:r>
            <a:r>
              <a:rPr sz="1000" spc="-3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636466"/>
                </a:solidFill>
                <a:latin typeface="Verdana"/>
                <a:cs typeface="Verdana"/>
              </a:rPr>
              <a:t>....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1F2AF648-4864-7B2B-120F-028747B8D003}"/>
              </a:ext>
            </a:extLst>
          </p:cNvPr>
          <p:cNvSpPr txBox="1"/>
          <p:nvPr/>
        </p:nvSpPr>
        <p:spPr>
          <a:xfrm>
            <a:off x="2327144" y="4170643"/>
            <a:ext cx="24301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36466"/>
                </a:solidFill>
                <a:latin typeface="Verdana"/>
                <a:cs typeface="Verdana"/>
              </a:rPr>
              <a:t>DOCTORAL</a:t>
            </a:r>
            <a:r>
              <a:rPr sz="1400" spc="-9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636466"/>
                </a:solidFill>
                <a:latin typeface="Verdana"/>
                <a:cs typeface="Verdana"/>
              </a:rPr>
              <a:t>DISSERTATION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25" dirty="0">
                <a:latin typeface="Verdana"/>
                <a:cs typeface="Verdana"/>
              </a:rPr>
              <a:t>...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AC9CD069-B58F-9B32-85AB-9BA19CF165B7}"/>
              </a:ext>
            </a:extLst>
          </p:cNvPr>
          <p:cNvSpPr txBox="1"/>
          <p:nvPr/>
        </p:nvSpPr>
        <p:spPr>
          <a:xfrm>
            <a:off x="2327144" y="2305758"/>
            <a:ext cx="3194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dissertation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submitted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obtain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degree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25" dirty="0">
                <a:latin typeface="Verdana"/>
                <a:cs typeface="Verdana"/>
              </a:rPr>
              <a:t>of </a:t>
            </a:r>
            <a:r>
              <a:rPr sz="900" dirty="0">
                <a:latin typeface="Verdana"/>
                <a:cs typeface="Verdana"/>
              </a:rPr>
              <a:t>Doctor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...,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defended</a:t>
            </a:r>
            <a:r>
              <a:rPr sz="900" spc="-25" dirty="0">
                <a:latin typeface="Verdana"/>
                <a:cs typeface="Verdana"/>
              </a:rPr>
              <a:t> by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10" name="object 9">
            <a:extLst>
              <a:ext uri="{FF2B5EF4-FFF2-40B4-BE49-F238E27FC236}">
                <a16:creationId xmlns:a16="http://schemas.microsoft.com/office/drawing/2014/main" id="{80C3F2D0-E914-9039-5C4A-4582C956305D}"/>
              </a:ext>
            </a:extLst>
          </p:cNvPr>
          <p:cNvSpPr txBox="1"/>
          <p:nvPr/>
        </p:nvSpPr>
        <p:spPr>
          <a:xfrm>
            <a:off x="2327144" y="2816682"/>
            <a:ext cx="23367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636466"/>
                </a:solidFill>
                <a:latin typeface="Verdana"/>
                <a:cs typeface="Verdana"/>
              </a:rPr>
              <a:t>...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1" name="object 10">
            <a:extLst>
              <a:ext uri="{FF2B5EF4-FFF2-40B4-BE49-F238E27FC236}">
                <a16:creationId xmlns:a16="http://schemas.microsoft.com/office/drawing/2014/main" id="{43CE21FE-A839-0961-AF1E-45F824918650}"/>
              </a:ext>
            </a:extLst>
          </p:cNvPr>
          <p:cNvSpPr/>
          <p:nvPr/>
        </p:nvSpPr>
        <p:spPr>
          <a:xfrm>
            <a:off x="2339848" y="7479957"/>
            <a:ext cx="4155440" cy="37465"/>
          </a:xfrm>
          <a:custGeom>
            <a:avLst/>
            <a:gdLst/>
            <a:ahLst/>
            <a:cxnLst/>
            <a:rect l="l" t="t" r="r" b="b"/>
            <a:pathLst>
              <a:path w="4155440" h="37465">
                <a:moveTo>
                  <a:pt x="4154855" y="0"/>
                </a:moveTo>
                <a:lnTo>
                  <a:pt x="0" y="0"/>
                </a:lnTo>
                <a:lnTo>
                  <a:pt x="0" y="37083"/>
                </a:lnTo>
                <a:lnTo>
                  <a:pt x="4154855" y="37083"/>
                </a:lnTo>
                <a:lnTo>
                  <a:pt x="4154855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>
            <a:extLst>
              <a:ext uri="{FF2B5EF4-FFF2-40B4-BE49-F238E27FC236}">
                <a16:creationId xmlns:a16="http://schemas.microsoft.com/office/drawing/2014/main" id="{9FCBA6DA-70C8-29E9-6920-0B98801FBCCE}"/>
              </a:ext>
            </a:extLst>
          </p:cNvPr>
          <p:cNvGrpSpPr/>
          <p:nvPr/>
        </p:nvGrpSpPr>
        <p:grpSpPr>
          <a:xfrm>
            <a:off x="0" y="1"/>
            <a:ext cx="274955" cy="9173845"/>
            <a:chOff x="0" y="1"/>
            <a:chExt cx="274955" cy="9173845"/>
          </a:xfrm>
        </p:grpSpPr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0A031A3E-7AAE-6859-3430-09392AE73969}"/>
                </a:ext>
              </a:extLst>
            </p:cNvPr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4A073925-8AAE-F84E-0B05-E043B6F501B7}"/>
                </a:ext>
              </a:extLst>
            </p:cNvPr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>
            <a:extLst>
              <a:ext uri="{FF2B5EF4-FFF2-40B4-BE49-F238E27FC236}">
                <a16:creationId xmlns:a16="http://schemas.microsoft.com/office/drawing/2014/main" id="{C08FF82F-3283-6D97-55A8-EFCC390B50B8}"/>
              </a:ext>
            </a:extLst>
          </p:cNvPr>
          <p:cNvSpPr/>
          <p:nvPr/>
        </p:nvSpPr>
        <p:spPr>
          <a:xfrm>
            <a:off x="6462903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CEFD7FB9-FEFC-31DD-658D-27ECE3FFBEDD}"/>
              </a:ext>
            </a:extLst>
          </p:cNvPr>
          <p:cNvSpPr/>
          <p:nvPr/>
        </p:nvSpPr>
        <p:spPr>
          <a:xfrm>
            <a:off x="6462903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D4AFCE3D-5183-EF77-1D72-4EE13D7504CC}"/>
              </a:ext>
            </a:extLst>
          </p:cNvPr>
          <p:cNvSpPr/>
          <p:nvPr/>
        </p:nvSpPr>
        <p:spPr>
          <a:xfrm>
            <a:off x="6386703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65AB52F2-7C76-B536-849F-DC64E38D652C}"/>
              </a:ext>
            </a:extLst>
          </p:cNvPr>
          <p:cNvSpPr/>
          <p:nvPr/>
        </p:nvSpPr>
        <p:spPr>
          <a:xfrm>
            <a:off x="6386703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517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KERKHOFS Stefanie</dc:creator>
  <cp:lastModifiedBy>KERKHOFS Stefanie</cp:lastModifiedBy>
  <cp:revision>3</cp:revision>
  <dcterms:created xsi:type="dcterms:W3CDTF">2026-01-21T16:07:12Z</dcterms:created>
  <dcterms:modified xsi:type="dcterms:W3CDTF">2026-02-11T18:58:25Z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