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8089900" cy="4102100"/>
  <p:notesSz cx="8089900" cy="4102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4830"/>
  </p:normalViewPr>
  <p:slideViewPr>
    <p:cSldViewPr>
      <p:cViewPr varScale="1">
        <p:scale>
          <a:sx n="195" d="100"/>
          <a:sy n="195" d="100"/>
        </p:scale>
        <p:origin x="632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000" y="1763276"/>
            <a:ext cx="227584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812" y="943483"/>
            <a:ext cx="7286625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INVITATION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0000" y="2474476"/>
            <a:ext cx="3348990" cy="843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Verdana"/>
                <a:cs typeface="Verdana"/>
              </a:rPr>
              <a:t>Public</a:t>
            </a:r>
            <a:r>
              <a:rPr sz="1700" spc="-60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Defence</a:t>
            </a:r>
            <a:r>
              <a:rPr sz="1700" spc="-55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Doctoral</a:t>
            </a:r>
            <a:r>
              <a:rPr sz="1700" spc="-55" dirty="0">
                <a:latin typeface="Verdana"/>
                <a:cs typeface="Verdana"/>
              </a:rPr>
              <a:t> </a:t>
            </a:r>
            <a:r>
              <a:rPr sz="1700" spc="-10" dirty="0">
                <a:latin typeface="Verdana"/>
                <a:cs typeface="Verdana"/>
              </a:rPr>
              <a:t>Thesis</a:t>
            </a:r>
            <a:endParaRPr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000" spc="-20" dirty="0">
                <a:solidFill>
                  <a:srgbClr val="F04937"/>
                </a:solidFill>
                <a:latin typeface="Verdana"/>
                <a:cs typeface="Verdana"/>
              </a:rPr>
              <a:t>Name</a:t>
            </a:r>
            <a:endParaRPr sz="2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fr-FR" sz="1200" spc="-10" dirty="0">
                <a:latin typeface="Verdana"/>
                <a:cs typeface="Verdana"/>
              </a:rPr>
              <a:t>…</a:t>
            </a:r>
            <a:r>
              <a:rPr sz="1200" spc="-10" dirty="0">
                <a:latin typeface="Verdana"/>
                <a:cs typeface="Verdana"/>
              </a:rPr>
              <a:t>day,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lang="fr-FR" sz="1200" dirty="0">
                <a:latin typeface="Verdana"/>
                <a:cs typeface="Verdana"/>
              </a:rPr>
              <a:t>…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lang="nl-BE" sz="1200" dirty="0">
                <a:latin typeface="Verdana"/>
                <a:cs typeface="Verdana"/>
              </a:rPr>
              <a:t>month year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at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lang="fr-FR" sz="1200" dirty="0">
                <a:latin typeface="Verdana"/>
                <a:cs typeface="Verdana"/>
              </a:rPr>
              <a:t>0.00</a:t>
            </a:r>
            <a:r>
              <a:rPr sz="1200" spc="-20" dirty="0">
                <a:latin typeface="Verdana"/>
                <a:cs typeface="Verdana"/>
              </a:rPr>
              <a:t> p.m.</a:t>
            </a:r>
            <a:endParaRPr sz="1200" dirty="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2147570" cy="4097654"/>
            <a:chOff x="0" y="1"/>
            <a:chExt cx="2147570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1895" y="506095"/>
              <a:ext cx="466725" cy="822960"/>
            </a:xfrm>
            <a:custGeom>
              <a:avLst/>
              <a:gdLst/>
              <a:ahLst/>
              <a:cxnLst/>
              <a:rect l="l" t="t" r="r" b="b"/>
              <a:pathLst>
                <a:path w="466725" h="822960">
                  <a:moveTo>
                    <a:pt x="466204" y="0"/>
                  </a:moveTo>
                  <a:lnTo>
                    <a:pt x="0" y="0"/>
                  </a:lnTo>
                  <a:lnTo>
                    <a:pt x="0" y="822604"/>
                  </a:lnTo>
                  <a:lnTo>
                    <a:pt x="466204" y="822604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486308"/>
              <a:ext cx="1423408" cy="102336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1189786"/>
                  </a:moveTo>
                  <a:lnTo>
                    <a:pt x="0" y="1189786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189786"/>
                  </a:lnTo>
                  <a:close/>
                </a:path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34797"/>
                  </a:lnTo>
                  <a:lnTo>
                    <a:pt x="37084" y="334797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2699" y="911199"/>
            <a:ext cx="2908401" cy="431901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8D071AF4-EDF3-1877-58D0-8EB1D8E091F2}"/>
              </a:ext>
            </a:extLst>
          </p:cNvPr>
          <p:cNvSpPr/>
          <p:nvPr/>
        </p:nvSpPr>
        <p:spPr>
          <a:xfrm>
            <a:off x="5830361" y="928798"/>
            <a:ext cx="1535639" cy="5175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0099" y="684300"/>
            <a:ext cx="5093970" cy="25135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...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has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pleasure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invite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public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defence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his/her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thesis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entitled</a:t>
            </a: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spc="-25" dirty="0">
                <a:latin typeface="Verdana"/>
                <a:cs typeface="Verdana"/>
              </a:rPr>
              <a:t>...</a:t>
            </a:r>
            <a:endParaRPr sz="9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926465" algn="l"/>
              </a:tabLst>
            </a:pPr>
            <a:r>
              <a:rPr sz="900" spc="-10" dirty="0">
                <a:latin typeface="Verdana"/>
                <a:cs typeface="Verdana"/>
              </a:rPr>
              <a:t>Promoter:</a:t>
            </a:r>
            <a:r>
              <a:rPr sz="900" dirty="0">
                <a:latin typeface="Verdana"/>
                <a:cs typeface="Verdana"/>
              </a:rPr>
              <a:t>	Prof.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U</a:t>
            </a:r>
            <a:r>
              <a:rPr lang="nl-BE" sz="900" spc="-10" dirty="0">
                <a:latin typeface="Verdana"/>
                <a:cs typeface="Verdana"/>
              </a:rPr>
              <a:t>h</a:t>
            </a:r>
            <a:r>
              <a:rPr sz="900" spc="-10" dirty="0" err="1">
                <a:latin typeface="Verdana"/>
                <a:cs typeface="Verdana"/>
              </a:rPr>
              <a:t>asselt</a:t>
            </a:r>
            <a:br>
              <a:rPr lang="fr-FR" sz="900" spc="-10" dirty="0">
                <a:latin typeface="Verdana"/>
                <a:cs typeface="Verdana"/>
              </a:rPr>
            </a:br>
            <a:br>
              <a:rPr lang="fr-FR" sz="900" spc="-10" dirty="0">
                <a:latin typeface="Verdana"/>
                <a:cs typeface="Verdana"/>
              </a:rPr>
            </a:br>
            <a:r>
              <a:rPr sz="900" spc="-20" dirty="0">
                <a:latin typeface="Verdana"/>
                <a:cs typeface="Verdana"/>
              </a:rPr>
              <a:t>Co-</a:t>
            </a:r>
            <a:r>
              <a:rPr sz="900" dirty="0">
                <a:latin typeface="Verdana"/>
                <a:cs typeface="Verdana"/>
              </a:rPr>
              <a:t>promoters:</a:t>
            </a:r>
            <a:r>
              <a:rPr sz="900" spc="18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Prof.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lang="fr-FR" sz="900" spc="-25" dirty="0" err="1">
                <a:latin typeface="Verdana"/>
                <a:cs typeface="Verdana"/>
              </a:rPr>
              <a:t>add</a:t>
            </a:r>
            <a:r>
              <a:rPr lang="fr-FR" sz="900" spc="-25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br>
              <a:rPr lang="fr-FR" sz="900" spc="-10" dirty="0">
                <a:latin typeface="Verdana"/>
                <a:cs typeface="Verdana"/>
              </a:rPr>
            </a:br>
            <a:r>
              <a:rPr lang="fr-FR" sz="900" spc="-10" dirty="0">
                <a:latin typeface="Verdana"/>
                <a:cs typeface="Verdana"/>
              </a:rPr>
              <a:t>	</a:t>
            </a:r>
            <a:r>
              <a:rPr sz="900" dirty="0">
                <a:latin typeface="Verdana"/>
                <a:cs typeface="Verdana"/>
              </a:rPr>
              <a:t>Prof.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lang="fr-FR" sz="900" spc="-15" dirty="0" err="1">
                <a:latin typeface="Verdana"/>
                <a:cs typeface="Verdana"/>
              </a:rPr>
              <a:t>add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sz="900" dirty="0">
              <a:latin typeface="Verdana"/>
              <a:cs typeface="Verdana"/>
            </a:endParaRPr>
          </a:p>
          <a:p>
            <a:pPr marL="12700" marR="1834514">
              <a:lnSpc>
                <a:spcPct val="100000"/>
              </a:lnSpc>
              <a:spcBef>
                <a:spcPts val="1080"/>
              </a:spcBef>
            </a:pPr>
            <a:r>
              <a:rPr sz="900" spc="-10" dirty="0">
                <a:solidFill>
                  <a:srgbClr val="F04937"/>
                </a:solidFill>
                <a:latin typeface="Verdana"/>
                <a:cs typeface="Verdana"/>
              </a:rPr>
              <a:t>???day,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0" dirty="0">
                <a:solidFill>
                  <a:srgbClr val="F04937"/>
                </a:solidFill>
                <a:latin typeface="Verdana"/>
                <a:cs typeface="Verdana"/>
              </a:rPr>
              <a:t>.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..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month year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at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0.00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p.m.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in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auditorium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….</a:t>
            </a: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online:</a:t>
            </a:r>
            <a:r>
              <a:rPr sz="900" spc="-6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br>
              <a:rPr lang="fr-FR" sz="900" dirty="0">
                <a:latin typeface="Verdana"/>
                <a:cs typeface="Verdana"/>
              </a:rPr>
            </a:br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University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Campus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Diepenbeek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Agoralaan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-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Building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D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3590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Diepenbeek</a:t>
            </a:r>
          </a:p>
          <a:p>
            <a:pPr marL="12700"/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University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Campus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Martelarenlaan 42 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3500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Hasselt</a:t>
            </a:r>
          </a:p>
          <a:p>
            <a:pPr marL="12700"/>
            <a:r>
              <a:rPr lang="nl-BE" sz="900" dirty="0">
                <a:latin typeface="Verdana"/>
                <a:cs typeface="Verdana"/>
              </a:rPr>
              <a:t>Hasselt University | Refugiehuis | Maastrichterstraat 100 | BE-3500 Hasselt</a:t>
            </a:r>
            <a:endParaRPr sz="900" dirty="0">
              <a:latin typeface="Verdana"/>
              <a:cs typeface="Verdana"/>
            </a:endParaRPr>
          </a:p>
          <a:p>
            <a:pPr marL="12700" marR="999490">
              <a:lnSpc>
                <a:spcPct val="100000"/>
              </a:lnSpc>
              <a:spcBef>
                <a:spcPts val="1080"/>
              </a:spcBef>
            </a:pPr>
            <a:r>
              <a:rPr sz="900" dirty="0">
                <a:latin typeface="Verdana"/>
                <a:cs typeface="Verdana"/>
              </a:rPr>
              <a:t>I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look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forward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your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presence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at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reception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following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defence. </a:t>
            </a:r>
            <a:r>
              <a:rPr sz="900" dirty="0">
                <a:latin typeface="Verdana"/>
                <a:cs typeface="Verdana"/>
              </a:rPr>
              <a:t>Please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confirm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your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attendance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email: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...@uhasselt.be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9224" y="3543601"/>
            <a:ext cx="38836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04937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Hasselt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University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Martelarenlaan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42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spc="-10" dirty="0">
                <a:latin typeface="Verdana"/>
                <a:cs typeface="Verdana"/>
              </a:rPr>
              <a:t>BE-</a:t>
            </a:r>
            <a:r>
              <a:rPr sz="800" dirty="0">
                <a:latin typeface="Verdana"/>
                <a:cs typeface="Verdana"/>
              </a:rPr>
              <a:t>3500</a:t>
            </a:r>
            <a:r>
              <a:rPr sz="800" spc="-10" dirty="0">
                <a:latin typeface="Verdana"/>
                <a:cs typeface="Verdana"/>
              </a:rPr>
              <a:t> Hasselt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1190625" cy="4097654"/>
            <a:chOff x="0" y="1"/>
            <a:chExt cx="1190625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166</Words>
  <Application>Microsoft Macintosh PowerPoint</Application>
  <PresentationFormat>Aangepast</PresentationFormat>
  <Paragraphs>15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 Rounded MT Bold</vt:lpstr>
      <vt:lpstr>Calibri</vt:lpstr>
      <vt:lpstr>Verdana</vt:lpstr>
      <vt:lpstr>Office Theme</vt:lpstr>
      <vt:lpstr>INVITATION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3</cp:revision>
  <dcterms:created xsi:type="dcterms:W3CDTF">2026-01-21T15:55:58Z</dcterms:created>
  <dcterms:modified xsi:type="dcterms:W3CDTF">2026-02-03T11:58:25Z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